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34"/>
  </p:handoutMasterIdLst>
  <p:sldIdLst>
    <p:sldId id="264" r:id="rId2"/>
    <p:sldId id="256" r:id="rId3"/>
    <p:sldId id="271" r:id="rId4"/>
    <p:sldId id="273" r:id="rId5"/>
    <p:sldId id="274" r:id="rId6"/>
    <p:sldId id="275" r:id="rId7"/>
    <p:sldId id="272" r:id="rId8"/>
    <p:sldId id="277" r:id="rId9"/>
    <p:sldId id="280" r:id="rId10"/>
    <p:sldId id="263" r:id="rId11"/>
    <p:sldId id="276" r:id="rId12"/>
    <p:sldId id="281" r:id="rId13"/>
    <p:sldId id="282" r:id="rId14"/>
    <p:sldId id="307" r:id="rId15"/>
    <p:sldId id="258" r:id="rId16"/>
    <p:sldId id="304" r:id="rId17"/>
    <p:sldId id="305" r:id="rId18"/>
    <p:sldId id="294" r:id="rId19"/>
    <p:sldId id="298" r:id="rId20"/>
    <p:sldId id="295" r:id="rId21"/>
    <p:sldId id="302" r:id="rId22"/>
    <p:sldId id="287" r:id="rId23"/>
    <p:sldId id="288" r:id="rId24"/>
    <p:sldId id="290" r:id="rId25"/>
    <p:sldId id="303" r:id="rId26"/>
    <p:sldId id="300" r:id="rId27"/>
    <p:sldId id="301" r:id="rId28"/>
    <p:sldId id="285" r:id="rId29"/>
    <p:sldId id="286" r:id="rId30"/>
    <p:sldId id="265" r:id="rId31"/>
    <p:sldId id="257" r:id="rId32"/>
    <p:sldId id="278" r:id="rId33"/>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09" autoAdjust="0"/>
    <p:restoredTop sz="94660"/>
  </p:normalViewPr>
  <p:slideViewPr>
    <p:cSldViewPr snapToGrid="0">
      <p:cViewPr varScale="1">
        <p:scale>
          <a:sx n="91" d="100"/>
          <a:sy n="91" d="100"/>
        </p:scale>
        <p:origin x="13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_rels/data3.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19.png"/><Relationship Id="rId2" Type="http://schemas.openxmlformats.org/officeDocument/2006/relationships/image" Target="../media/image15.jpg"/><Relationship Id="rId1" Type="http://schemas.openxmlformats.org/officeDocument/2006/relationships/image" Target="../media/image14.png"/><Relationship Id="rId6" Type="http://schemas.openxmlformats.org/officeDocument/2006/relationships/image" Target="../media/image18.jpg"/><Relationship Id="rId5" Type="http://schemas.openxmlformats.org/officeDocument/2006/relationships/image" Target="../media/image10.jpg"/><Relationship Id="rId4" Type="http://schemas.openxmlformats.org/officeDocument/2006/relationships/image" Target="../media/image17.png"/></Relationships>
</file>

<file path=ppt/diagrams/_rels/data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image" Target="../media/image21.jpg"/></Relationships>
</file>

<file path=ppt/diagrams/_rels/data6.xml.rels><?xml version="1.0" encoding="UTF-8" standalone="yes"?>
<Relationships xmlns="http://schemas.openxmlformats.org/package/2006/relationships"><Relationship Id="rId1" Type="http://schemas.openxmlformats.org/officeDocument/2006/relationships/image" Target="../media/image4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19.png"/><Relationship Id="rId2" Type="http://schemas.openxmlformats.org/officeDocument/2006/relationships/image" Target="../media/image15.jpg"/><Relationship Id="rId1" Type="http://schemas.openxmlformats.org/officeDocument/2006/relationships/image" Target="../media/image14.png"/><Relationship Id="rId6" Type="http://schemas.openxmlformats.org/officeDocument/2006/relationships/image" Target="../media/image18.jpg"/><Relationship Id="rId5" Type="http://schemas.openxmlformats.org/officeDocument/2006/relationships/image" Target="../media/image10.jpg"/><Relationship Id="rId4" Type="http://schemas.openxmlformats.org/officeDocument/2006/relationships/image" Target="../media/image17.png"/></Relationships>
</file>

<file path=ppt/diagrams/_rels/drawing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image" Target="../media/image21.jpg"/></Relationships>
</file>

<file path=ppt/diagrams/_rels/drawing6.xml.rels><?xml version="1.0" encoding="UTF-8" standalone="yes"?>
<Relationships xmlns="http://schemas.openxmlformats.org/package/2006/relationships"><Relationship Id="rId1"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EFC1E5-6036-4338-B34F-CA1DBCB5F451}" type="doc">
      <dgm:prSet loTypeId="urn:microsoft.com/office/officeart/2005/8/layout/vList6" loCatId="list" qsTypeId="urn:microsoft.com/office/officeart/2005/8/quickstyle/simple1" qsCatId="simple" csTypeId="urn:microsoft.com/office/officeart/2005/8/colors/accent2_3" csCatId="accent2" phldr="1"/>
      <dgm:spPr/>
      <dgm:t>
        <a:bodyPr/>
        <a:lstStyle/>
        <a:p>
          <a:endParaRPr lang="en-US"/>
        </a:p>
      </dgm:t>
    </dgm:pt>
    <dgm:pt modelId="{2BC830C5-5F98-4460-A9FC-B8EA70BEA1DC}">
      <dgm:prSet phldrT="[Text]"/>
      <dgm:spPr/>
      <dgm:t>
        <a:bodyPr/>
        <a:lstStyle/>
        <a:p>
          <a:pPr algn="l"/>
          <a:r>
            <a:rPr lang="en-US" smtClean="0"/>
            <a:t>Sensory</a:t>
          </a:r>
          <a:endParaRPr lang="en-US" dirty="0"/>
        </a:p>
      </dgm:t>
    </dgm:pt>
    <dgm:pt modelId="{3F1F157A-9C8F-4C0F-8F8D-C9935817CE2F}" type="parTrans" cxnId="{0216AF3A-1A56-481A-9F57-E6E09298A851}">
      <dgm:prSet/>
      <dgm:spPr/>
      <dgm:t>
        <a:bodyPr/>
        <a:lstStyle/>
        <a:p>
          <a:endParaRPr lang="en-US"/>
        </a:p>
      </dgm:t>
    </dgm:pt>
    <dgm:pt modelId="{5D5834F4-E328-494A-9378-79EF34B1EF14}" type="sibTrans" cxnId="{0216AF3A-1A56-481A-9F57-E6E09298A851}">
      <dgm:prSet/>
      <dgm:spPr/>
      <dgm:t>
        <a:bodyPr/>
        <a:lstStyle/>
        <a:p>
          <a:endParaRPr lang="en-US"/>
        </a:p>
      </dgm:t>
    </dgm:pt>
    <dgm:pt modelId="{505E3245-08F0-4F0C-9AA6-AE608B474A4F}">
      <dgm:prSet phldrT="[Text]"/>
      <dgm:spPr/>
      <dgm:t>
        <a:bodyPr/>
        <a:lstStyle/>
        <a:p>
          <a:r>
            <a:rPr lang="en-US" dirty="0" smtClean="0"/>
            <a:t>Provides a preferred sensory experience.</a:t>
          </a:r>
          <a:endParaRPr lang="en-US" dirty="0"/>
        </a:p>
      </dgm:t>
    </dgm:pt>
    <dgm:pt modelId="{04D2B97B-0BD7-44F0-8161-B58A2083A6C9}" type="parTrans" cxnId="{882B181A-91DE-423F-9F90-BB825926C27F}">
      <dgm:prSet/>
      <dgm:spPr/>
      <dgm:t>
        <a:bodyPr/>
        <a:lstStyle/>
        <a:p>
          <a:endParaRPr lang="en-US"/>
        </a:p>
      </dgm:t>
    </dgm:pt>
    <dgm:pt modelId="{74B87FB1-9BD8-43D9-B27C-E6E6E92FE1C4}" type="sibTrans" cxnId="{882B181A-91DE-423F-9F90-BB825926C27F}">
      <dgm:prSet/>
      <dgm:spPr/>
      <dgm:t>
        <a:bodyPr/>
        <a:lstStyle/>
        <a:p>
          <a:endParaRPr lang="en-US"/>
        </a:p>
      </dgm:t>
    </dgm:pt>
    <dgm:pt modelId="{D760E6EF-FAD9-4841-A9B8-1F1614DE92CB}">
      <dgm:prSet phldrT="[Text]"/>
      <dgm:spPr/>
      <dgm:t>
        <a:bodyPr/>
        <a:lstStyle/>
        <a:p>
          <a:pPr algn="l"/>
          <a:r>
            <a:rPr lang="en-US" smtClean="0"/>
            <a:t>Escape</a:t>
          </a:r>
          <a:endParaRPr lang="en-US" dirty="0"/>
        </a:p>
      </dgm:t>
    </dgm:pt>
    <dgm:pt modelId="{F3E328DC-D27A-4F18-B35F-E015725CD24D}" type="parTrans" cxnId="{D8903D50-176A-4498-96C8-5EA77FB93526}">
      <dgm:prSet/>
      <dgm:spPr/>
      <dgm:t>
        <a:bodyPr/>
        <a:lstStyle/>
        <a:p>
          <a:endParaRPr lang="en-US"/>
        </a:p>
      </dgm:t>
    </dgm:pt>
    <dgm:pt modelId="{2E5FDD5A-A8D3-4136-830A-092459AACD86}" type="sibTrans" cxnId="{D8903D50-176A-4498-96C8-5EA77FB93526}">
      <dgm:prSet/>
      <dgm:spPr/>
      <dgm:t>
        <a:bodyPr/>
        <a:lstStyle/>
        <a:p>
          <a:endParaRPr lang="en-US"/>
        </a:p>
      </dgm:t>
    </dgm:pt>
    <dgm:pt modelId="{1065CEA3-7A80-4664-BA2F-F83D7C3C9C65}">
      <dgm:prSet phldrT="[Text]"/>
      <dgm:spPr/>
      <dgm:t>
        <a:bodyPr/>
        <a:lstStyle/>
        <a:p>
          <a:r>
            <a:rPr lang="en-US" dirty="0" smtClean="0"/>
            <a:t>Removes undesired activity or interaction.</a:t>
          </a:r>
          <a:endParaRPr lang="en-US" dirty="0"/>
        </a:p>
      </dgm:t>
    </dgm:pt>
    <dgm:pt modelId="{4DEED3DD-9F5A-448D-8CCE-7A131B80BC40}" type="parTrans" cxnId="{D4596189-3F49-48CD-89CD-1D5FA81FAC95}">
      <dgm:prSet/>
      <dgm:spPr/>
      <dgm:t>
        <a:bodyPr/>
        <a:lstStyle/>
        <a:p>
          <a:endParaRPr lang="en-US"/>
        </a:p>
      </dgm:t>
    </dgm:pt>
    <dgm:pt modelId="{3F374666-C0EF-4BC7-B286-488F8A3F5324}" type="sibTrans" cxnId="{D4596189-3F49-48CD-89CD-1D5FA81FAC95}">
      <dgm:prSet/>
      <dgm:spPr/>
      <dgm:t>
        <a:bodyPr/>
        <a:lstStyle/>
        <a:p>
          <a:endParaRPr lang="en-US"/>
        </a:p>
      </dgm:t>
    </dgm:pt>
    <dgm:pt modelId="{6D8D6070-1FF8-4405-9EEB-4C0020294DBB}">
      <dgm:prSet/>
      <dgm:spPr/>
      <dgm:t>
        <a:bodyPr/>
        <a:lstStyle/>
        <a:p>
          <a:pPr algn="l"/>
          <a:r>
            <a:rPr lang="en-US" smtClean="0"/>
            <a:t>Attention</a:t>
          </a:r>
          <a:endParaRPr lang="en-US" dirty="0"/>
        </a:p>
      </dgm:t>
    </dgm:pt>
    <dgm:pt modelId="{C3496A95-9C5A-4569-99FB-E8F52D772F8E}" type="parTrans" cxnId="{E151B8FC-3DD8-4C3F-9760-60DE3A0E462B}">
      <dgm:prSet/>
      <dgm:spPr/>
    </dgm:pt>
    <dgm:pt modelId="{D0BDDBB2-E62A-4873-8B89-3205FA5FDF63}" type="sibTrans" cxnId="{E151B8FC-3DD8-4C3F-9760-60DE3A0E462B}">
      <dgm:prSet/>
      <dgm:spPr/>
    </dgm:pt>
    <dgm:pt modelId="{401EA85F-C973-4612-8E89-C6527122928E}">
      <dgm:prSet/>
      <dgm:spPr/>
      <dgm:t>
        <a:bodyPr/>
        <a:lstStyle/>
        <a:p>
          <a:pPr algn="l"/>
          <a:r>
            <a:rPr lang="en-US" smtClean="0"/>
            <a:t>Tangibles</a:t>
          </a:r>
          <a:endParaRPr lang="en-US" dirty="0"/>
        </a:p>
      </dgm:t>
    </dgm:pt>
    <dgm:pt modelId="{34E2A5EE-1366-4E25-AC1D-82687DC29E99}" type="parTrans" cxnId="{AA0A8853-E674-41FC-BA75-7F920F521542}">
      <dgm:prSet/>
      <dgm:spPr/>
    </dgm:pt>
    <dgm:pt modelId="{551111E7-9B20-4AC3-AD9E-D787A13F6C5B}" type="sibTrans" cxnId="{AA0A8853-E674-41FC-BA75-7F920F521542}">
      <dgm:prSet/>
      <dgm:spPr/>
    </dgm:pt>
    <dgm:pt modelId="{ED78BB90-6971-4042-998C-12937A2D8895}">
      <dgm:prSet/>
      <dgm:spPr/>
      <dgm:t>
        <a:bodyPr/>
        <a:lstStyle/>
        <a:p>
          <a:r>
            <a:rPr lang="en-US" dirty="0" smtClean="0"/>
            <a:t>Provides access to people or preferred interactions.</a:t>
          </a:r>
          <a:endParaRPr lang="en-US" dirty="0"/>
        </a:p>
      </dgm:t>
    </dgm:pt>
    <dgm:pt modelId="{9481E87F-E2FC-4977-BEA9-892E3A45B5CF}" type="parTrans" cxnId="{BBAC1802-C094-4D4C-9164-D061073C2450}">
      <dgm:prSet/>
      <dgm:spPr/>
    </dgm:pt>
    <dgm:pt modelId="{A9F19C1B-42D1-48BF-BF95-95DF61AFD2FC}" type="sibTrans" cxnId="{BBAC1802-C094-4D4C-9164-D061073C2450}">
      <dgm:prSet/>
      <dgm:spPr/>
    </dgm:pt>
    <dgm:pt modelId="{4A1BFDF5-9B63-4894-A768-C463BA51F1A0}">
      <dgm:prSet/>
      <dgm:spPr/>
      <dgm:t>
        <a:bodyPr/>
        <a:lstStyle/>
        <a:p>
          <a:pPr algn="l"/>
          <a:r>
            <a:rPr lang="en-US" dirty="0" smtClean="0"/>
            <a:t>Provides access to preferred items or activities.</a:t>
          </a:r>
          <a:endParaRPr lang="en-US" dirty="0"/>
        </a:p>
      </dgm:t>
    </dgm:pt>
    <dgm:pt modelId="{22D3630C-AC7A-46E0-9CA8-5FDE5E9C98FE}" type="parTrans" cxnId="{6D1775C8-57D1-493A-B988-9AF26436C805}">
      <dgm:prSet/>
      <dgm:spPr/>
    </dgm:pt>
    <dgm:pt modelId="{86411122-9908-4439-9697-4D3A78552AD7}" type="sibTrans" cxnId="{6D1775C8-57D1-493A-B988-9AF26436C805}">
      <dgm:prSet/>
      <dgm:spPr/>
    </dgm:pt>
    <dgm:pt modelId="{FC71A8B8-3DB1-4A11-A340-DACB483EA6EA}" type="pres">
      <dgm:prSet presAssocID="{F7EFC1E5-6036-4338-B34F-CA1DBCB5F451}" presName="Name0" presStyleCnt="0">
        <dgm:presLayoutVars>
          <dgm:dir/>
          <dgm:animLvl val="lvl"/>
          <dgm:resizeHandles/>
        </dgm:presLayoutVars>
      </dgm:prSet>
      <dgm:spPr/>
      <dgm:t>
        <a:bodyPr/>
        <a:lstStyle/>
        <a:p>
          <a:endParaRPr lang="en-US"/>
        </a:p>
      </dgm:t>
    </dgm:pt>
    <dgm:pt modelId="{217E624C-4358-415F-9A06-7F5751F76A36}" type="pres">
      <dgm:prSet presAssocID="{2BC830C5-5F98-4460-A9FC-B8EA70BEA1DC}" presName="linNode" presStyleCnt="0"/>
      <dgm:spPr/>
      <dgm:t>
        <a:bodyPr/>
        <a:lstStyle/>
        <a:p>
          <a:endParaRPr lang="en-US"/>
        </a:p>
      </dgm:t>
    </dgm:pt>
    <dgm:pt modelId="{80332B67-7F65-4A70-B045-11A46DE65127}" type="pres">
      <dgm:prSet presAssocID="{2BC830C5-5F98-4460-A9FC-B8EA70BEA1DC}" presName="parentShp" presStyleLbl="node1" presStyleIdx="0" presStyleCnt="4" custLinFactNeighborX="-511">
        <dgm:presLayoutVars>
          <dgm:bulletEnabled val="1"/>
        </dgm:presLayoutVars>
      </dgm:prSet>
      <dgm:spPr/>
      <dgm:t>
        <a:bodyPr/>
        <a:lstStyle/>
        <a:p>
          <a:endParaRPr lang="en-US"/>
        </a:p>
      </dgm:t>
    </dgm:pt>
    <dgm:pt modelId="{FEE027CD-3560-449B-A053-7E4A6839D854}" type="pres">
      <dgm:prSet presAssocID="{2BC830C5-5F98-4460-A9FC-B8EA70BEA1DC}" presName="childShp" presStyleLbl="bgAccFollowNode1" presStyleIdx="0" presStyleCnt="4">
        <dgm:presLayoutVars>
          <dgm:bulletEnabled val="1"/>
        </dgm:presLayoutVars>
      </dgm:prSet>
      <dgm:spPr/>
      <dgm:t>
        <a:bodyPr/>
        <a:lstStyle/>
        <a:p>
          <a:endParaRPr lang="en-US"/>
        </a:p>
      </dgm:t>
    </dgm:pt>
    <dgm:pt modelId="{96B57B76-3D83-48DB-B044-C606742EBF91}" type="pres">
      <dgm:prSet presAssocID="{5D5834F4-E328-494A-9378-79EF34B1EF14}" presName="spacing" presStyleCnt="0"/>
      <dgm:spPr/>
      <dgm:t>
        <a:bodyPr/>
        <a:lstStyle/>
        <a:p>
          <a:endParaRPr lang="en-US"/>
        </a:p>
      </dgm:t>
    </dgm:pt>
    <dgm:pt modelId="{43A8DA11-4CD2-48D2-93D5-DFF95973C137}" type="pres">
      <dgm:prSet presAssocID="{D760E6EF-FAD9-4841-A9B8-1F1614DE92CB}" presName="linNode" presStyleCnt="0"/>
      <dgm:spPr/>
      <dgm:t>
        <a:bodyPr/>
        <a:lstStyle/>
        <a:p>
          <a:endParaRPr lang="en-US"/>
        </a:p>
      </dgm:t>
    </dgm:pt>
    <dgm:pt modelId="{8F37C4CA-552F-4304-A381-1C3C06BF1524}" type="pres">
      <dgm:prSet presAssocID="{D760E6EF-FAD9-4841-A9B8-1F1614DE92CB}" presName="parentShp" presStyleLbl="node1" presStyleIdx="1" presStyleCnt="4">
        <dgm:presLayoutVars>
          <dgm:bulletEnabled val="1"/>
        </dgm:presLayoutVars>
      </dgm:prSet>
      <dgm:spPr/>
      <dgm:t>
        <a:bodyPr/>
        <a:lstStyle/>
        <a:p>
          <a:endParaRPr lang="en-US"/>
        </a:p>
      </dgm:t>
    </dgm:pt>
    <dgm:pt modelId="{FB1B764A-1FAB-4624-BD3F-F4A8AA032E8C}" type="pres">
      <dgm:prSet presAssocID="{D760E6EF-FAD9-4841-A9B8-1F1614DE92CB}" presName="childShp" presStyleLbl="bgAccFollowNode1" presStyleIdx="1" presStyleCnt="4">
        <dgm:presLayoutVars>
          <dgm:bulletEnabled val="1"/>
        </dgm:presLayoutVars>
      </dgm:prSet>
      <dgm:spPr/>
      <dgm:t>
        <a:bodyPr/>
        <a:lstStyle/>
        <a:p>
          <a:endParaRPr lang="en-US"/>
        </a:p>
      </dgm:t>
    </dgm:pt>
    <dgm:pt modelId="{A9D7CB79-DEE2-408B-A7DD-39EFC09A6229}" type="pres">
      <dgm:prSet presAssocID="{2E5FDD5A-A8D3-4136-830A-092459AACD86}" presName="spacing" presStyleCnt="0"/>
      <dgm:spPr/>
      <dgm:t>
        <a:bodyPr/>
        <a:lstStyle/>
        <a:p>
          <a:endParaRPr lang="en-US"/>
        </a:p>
      </dgm:t>
    </dgm:pt>
    <dgm:pt modelId="{5FEBF275-E0B6-4BFA-8105-A55269A10F22}" type="pres">
      <dgm:prSet presAssocID="{6D8D6070-1FF8-4405-9EEB-4C0020294DBB}" presName="linNode" presStyleCnt="0"/>
      <dgm:spPr/>
      <dgm:t>
        <a:bodyPr/>
        <a:lstStyle/>
        <a:p>
          <a:endParaRPr lang="en-US"/>
        </a:p>
      </dgm:t>
    </dgm:pt>
    <dgm:pt modelId="{EBA6F828-EAFE-4686-8F70-720243EB8B87}" type="pres">
      <dgm:prSet presAssocID="{6D8D6070-1FF8-4405-9EEB-4C0020294DBB}" presName="parentShp" presStyleLbl="node1" presStyleIdx="2" presStyleCnt="4" custLinFactNeighborX="-431" custLinFactNeighborY="2504">
        <dgm:presLayoutVars>
          <dgm:bulletEnabled val="1"/>
        </dgm:presLayoutVars>
      </dgm:prSet>
      <dgm:spPr/>
      <dgm:t>
        <a:bodyPr/>
        <a:lstStyle/>
        <a:p>
          <a:endParaRPr lang="en-US"/>
        </a:p>
      </dgm:t>
    </dgm:pt>
    <dgm:pt modelId="{D334809E-2AEB-4217-A6BA-8DE5142B632D}" type="pres">
      <dgm:prSet presAssocID="{6D8D6070-1FF8-4405-9EEB-4C0020294DBB}" presName="childShp" presStyleLbl="bgAccFollowNode1" presStyleIdx="2" presStyleCnt="4">
        <dgm:presLayoutVars>
          <dgm:bulletEnabled val="1"/>
        </dgm:presLayoutVars>
      </dgm:prSet>
      <dgm:spPr/>
      <dgm:t>
        <a:bodyPr/>
        <a:lstStyle/>
        <a:p>
          <a:endParaRPr lang="en-US"/>
        </a:p>
      </dgm:t>
    </dgm:pt>
    <dgm:pt modelId="{D4D1CDAA-1C9F-4612-8E7E-B09129DEC541}" type="pres">
      <dgm:prSet presAssocID="{D0BDDBB2-E62A-4873-8B89-3205FA5FDF63}" presName="spacing" presStyleCnt="0"/>
      <dgm:spPr/>
      <dgm:t>
        <a:bodyPr/>
        <a:lstStyle/>
        <a:p>
          <a:endParaRPr lang="en-US"/>
        </a:p>
      </dgm:t>
    </dgm:pt>
    <dgm:pt modelId="{95181F55-67A8-4ED9-8A70-A4C4F02D35DF}" type="pres">
      <dgm:prSet presAssocID="{401EA85F-C973-4612-8E89-C6527122928E}" presName="linNode" presStyleCnt="0"/>
      <dgm:spPr/>
      <dgm:t>
        <a:bodyPr/>
        <a:lstStyle/>
        <a:p>
          <a:endParaRPr lang="en-US"/>
        </a:p>
      </dgm:t>
    </dgm:pt>
    <dgm:pt modelId="{2628E4C1-0D6D-47B8-A9E6-FB3F84B58927}" type="pres">
      <dgm:prSet presAssocID="{401EA85F-C973-4612-8E89-C6527122928E}" presName="parentShp" presStyleLbl="node1" presStyleIdx="3" presStyleCnt="4" custLinFactNeighborY="2504">
        <dgm:presLayoutVars>
          <dgm:bulletEnabled val="1"/>
        </dgm:presLayoutVars>
      </dgm:prSet>
      <dgm:spPr/>
      <dgm:t>
        <a:bodyPr/>
        <a:lstStyle/>
        <a:p>
          <a:endParaRPr lang="en-US"/>
        </a:p>
      </dgm:t>
    </dgm:pt>
    <dgm:pt modelId="{7567A77F-2C90-4916-AEC6-CBEA03742B6F}" type="pres">
      <dgm:prSet presAssocID="{401EA85F-C973-4612-8E89-C6527122928E}" presName="childShp" presStyleLbl="bgAccFollowNode1" presStyleIdx="3" presStyleCnt="4">
        <dgm:presLayoutVars>
          <dgm:bulletEnabled val="1"/>
        </dgm:presLayoutVars>
      </dgm:prSet>
      <dgm:spPr/>
      <dgm:t>
        <a:bodyPr/>
        <a:lstStyle/>
        <a:p>
          <a:endParaRPr lang="en-US"/>
        </a:p>
      </dgm:t>
    </dgm:pt>
  </dgm:ptLst>
  <dgm:cxnLst>
    <dgm:cxn modelId="{DE8FE4F2-7647-4ACD-88AF-8A1A2A6E1DD0}" type="presOf" srcId="{6D8D6070-1FF8-4405-9EEB-4C0020294DBB}" destId="{EBA6F828-EAFE-4686-8F70-720243EB8B87}" srcOrd="0" destOrd="0" presId="urn:microsoft.com/office/officeart/2005/8/layout/vList6"/>
    <dgm:cxn modelId="{6D1775C8-57D1-493A-B988-9AF26436C805}" srcId="{401EA85F-C973-4612-8E89-C6527122928E}" destId="{4A1BFDF5-9B63-4894-A768-C463BA51F1A0}" srcOrd="0" destOrd="0" parTransId="{22D3630C-AC7A-46E0-9CA8-5FDE5E9C98FE}" sibTransId="{86411122-9908-4439-9697-4D3A78552AD7}"/>
    <dgm:cxn modelId="{BBAC1802-C094-4D4C-9164-D061073C2450}" srcId="{6D8D6070-1FF8-4405-9EEB-4C0020294DBB}" destId="{ED78BB90-6971-4042-998C-12937A2D8895}" srcOrd="0" destOrd="0" parTransId="{9481E87F-E2FC-4977-BEA9-892E3A45B5CF}" sibTransId="{A9F19C1B-42D1-48BF-BF95-95DF61AFD2FC}"/>
    <dgm:cxn modelId="{6D67AED4-D027-4EAB-9E2F-FD9B5522C1E1}" type="presOf" srcId="{505E3245-08F0-4F0C-9AA6-AE608B474A4F}" destId="{FEE027CD-3560-449B-A053-7E4A6839D854}" srcOrd="0" destOrd="0" presId="urn:microsoft.com/office/officeart/2005/8/layout/vList6"/>
    <dgm:cxn modelId="{882B181A-91DE-423F-9F90-BB825926C27F}" srcId="{2BC830C5-5F98-4460-A9FC-B8EA70BEA1DC}" destId="{505E3245-08F0-4F0C-9AA6-AE608B474A4F}" srcOrd="0" destOrd="0" parTransId="{04D2B97B-0BD7-44F0-8161-B58A2083A6C9}" sibTransId="{74B87FB1-9BD8-43D9-B27C-E6E6E92FE1C4}"/>
    <dgm:cxn modelId="{D8903D50-176A-4498-96C8-5EA77FB93526}" srcId="{F7EFC1E5-6036-4338-B34F-CA1DBCB5F451}" destId="{D760E6EF-FAD9-4841-A9B8-1F1614DE92CB}" srcOrd="1" destOrd="0" parTransId="{F3E328DC-D27A-4F18-B35F-E015725CD24D}" sibTransId="{2E5FDD5A-A8D3-4136-830A-092459AACD86}"/>
    <dgm:cxn modelId="{AE2CD7A3-E73D-4275-854F-F954E56AB418}" type="presOf" srcId="{D760E6EF-FAD9-4841-A9B8-1F1614DE92CB}" destId="{8F37C4CA-552F-4304-A381-1C3C06BF1524}" srcOrd="0" destOrd="0" presId="urn:microsoft.com/office/officeart/2005/8/layout/vList6"/>
    <dgm:cxn modelId="{D4596189-3F49-48CD-89CD-1D5FA81FAC95}" srcId="{D760E6EF-FAD9-4841-A9B8-1F1614DE92CB}" destId="{1065CEA3-7A80-4664-BA2F-F83D7C3C9C65}" srcOrd="0" destOrd="0" parTransId="{4DEED3DD-9F5A-448D-8CCE-7A131B80BC40}" sibTransId="{3F374666-C0EF-4BC7-B286-488F8A3F5324}"/>
    <dgm:cxn modelId="{7331E6B0-B194-400F-AFA3-7D4B7BACD60D}" type="presOf" srcId="{401EA85F-C973-4612-8E89-C6527122928E}" destId="{2628E4C1-0D6D-47B8-A9E6-FB3F84B58927}" srcOrd="0" destOrd="0" presId="urn:microsoft.com/office/officeart/2005/8/layout/vList6"/>
    <dgm:cxn modelId="{6A146E1A-DE51-43CC-860C-E60522790561}" type="presOf" srcId="{1065CEA3-7A80-4664-BA2F-F83D7C3C9C65}" destId="{FB1B764A-1FAB-4624-BD3F-F4A8AA032E8C}" srcOrd="0" destOrd="0" presId="urn:microsoft.com/office/officeart/2005/8/layout/vList6"/>
    <dgm:cxn modelId="{D4339464-7B09-43D0-951D-32127EBD02AE}" type="presOf" srcId="{4A1BFDF5-9B63-4894-A768-C463BA51F1A0}" destId="{7567A77F-2C90-4916-AEC6-CBEA03742B6F}" srcOrd="0" destOrd="0" presId="urn:microsoft.com/office/officeart/2005/8/layout/vList6"/>
    <dgm:cxn modelId="{1B35EFAB-929E-47E1-9188-E333F0038966}" type="presOf" srcId="{ED78BB90-6971-4042-998C-12937A2D8895}" destId="{D334809E-2AEB-4217-A6BA-8DE5142B632D}" srcOrd="0" destOrd="0" presId="urn:microsoft.com/office/officeart/2005/8/layout/vList6"/>
    <dgm:cxn modelId="{D7B5B3E4-2DE4-41F0-A286-E8093BE4BA2B}" type="presOf" srcId="{2BC830C5-5F98-4460-A9FC-B8EA70BEA1DC}" destId="{80332B67-7F65-4A70-B045-11A46DE65127}" srcOrd="0" destOrd="0" presId="urn:microsoft.com/office/officeart/2005/8/layout/vList6"/>
    <dgm:cxn modelId="{0216AF3A-1A56-481A-9F57-E6E09298A851}" srcId="{F7EFC1E5-6036-4338-B34F-CA1DBCB5F451}" destId="{2BC830C5-5F98-4460-A9FC-B8EA70BEA1DC}" srcOrd="0" destOrd="0" parTransId="{3F1F157A-9C8F-4C0F-8F8D-C9935817CE2F}" sibTransId="{5D5834F4-E328-494A-9378-79EF34B1EF14}"/>
    <dgm:cxn modelId="{AA0A8853-E674-41FC-BA75-7F920F521542}" srcId="{F7EFC1E5-6036-4338-B34F-CA1DBCB5F451}" destId="{401EA85F-C973-4612-8E89-C6527122928E}" srcOrd="3" destOrd="0" parTransId="{34E2A5EE-1366-4E25-AC1D-82687DC29E99}" sibTransId="{551111E7-9B20-4AC3-AD9E-D787A13F6C5B}"/>
    <dgm:cxn modelId="{8830AA73-D429-4842-9B97-462722662A25}" type="presOf" srcId="{F7EFC1E5-6036-4338-B34F-CA1DBCB5F451}" destId="{FC71A8B8-3DB1-4A11-A340-DACB483EA6EA}" srcOrd="0" destOrd="0" presId="urn:microsoft.com/office/officeart/2005/8/layout/vList6"/>
    <dgm:cxn modelId="{E151B8FC-3DD8-4C3F-9760-60DE3A0E462B}" srcId="{F7EFC1E5-6036-4338-B34F-CA1DBCB5F451}" destId="{6D8D6070-1FF8-4405-9EEB-4C0020294DBB}" srcOrd="2" destOrd="0" parTransId="{C3496A95-9C5A-4569-99FB-E8F52D772F8E}" sibTransId="{D0BDDBB2-E62A-4873-8B89-3205FA5FDF63}"/>
    <dgm:cxn modelId="{70EECBD7-89E9-4939-BA29-80C8141C4C95}" type="presParOf" srcId="{FC71A8B8-3DB1-4A11-A340-DACB483EA6EA}" destId="{217E624C-4358-415F-9A06-7F5751F76A36}" srcOrd="0" destOrd="0" presId="urn:microsoft.com/office/officeart/2005/8/layout/vList6"/>
    <dgm:cxn modelId="{EA77CE9B-FAD5-491C-BAA9-295107F3AF7B}" type="presParOf" srcId="{217E624C-4358-415F-9A06-7F5751F76A36}" destId="{80332B67-7F65-4A70-B045-11A46DE65127}" srcOrd="0" destOrd="0" presId="urn:microsoft.com/office/officeart/2005/8/layout/vList6"/>
    <dgm:cxn modelId="{6B919115-248F-4530-8FB6-7E6A3AD2C534}" type="presParOf" srcId="{217E624C-4358-415F-9A06-7F5751F76A36}" destId="{FEE027CD-3560-449B-A053-7E4A6839D854}" srcOrd="1" destOrd="0" presId="urn:microsoft.com/office/officeart/2005/8/layout/vList6"/>
    <dgm:cxn modelId="{5F86D0A2-29A5-4F01-87B7-0207CD243845}" type="presParOf" srcId="{FC71A8B8-3DB1-4A11-A340-DACB483EA6EA}" destId="{96B57B76-3D83-48DB-B044-C606742EBF91}" srcOrd="1" destOrd="0" presId="urn:microsoft.com/office/officeart/2005/8/layout/vList6"/>
    <dgm:cxn modelId="{150097A2-CA82-485A-93EA-C8A25EADADDE}" type="presParOf" srcId="{FC71A8B8-3DB1-4A11-A340-DACB483EA6EA}" destId="{43A8DA11-4CD2-48D2-93D5-DFF95973C137}" srcOrd="2" destOrd="0" presId="urn:microsoft.com/office/officeart/2005/8/layout/vList6"/>
    <dgm:cxn modelId="{5E5500AF-0B39-4EB9-84EC-FCF441308CEA}" type="presParOf" srcId="{43A8DA11-4CD2-48D2-93D5-DFF95973C137}" destId="{8F37C4CA-552F-4304-A381-1C3C06BF1524}" srcOrd="0" destOrd="0" presId="urn:microsoft.com/office/officeart/2005/8/layout/vList6"/>
    <dgm:cxn modelId="{F1D93312-36A9-4952-9455-6A1AC55C8C39}" type="presParOf" srcId="{43A8DA11-4CD2-48D2-93D5-DFF95973C137}" destId="{FB1B764A-1FAB-4624-BD3F-F4A8AA032E8C}" srcOrd="1" destOrd="0" presId="urn:microsoft.com/office/officeart/2005/8/layout/vList6"/>
    <dgm:cxn modelId="{212A3A69-23CF-4460-9024-5D9A60C10BB1}" type="presParOf" srcId="{FC71A8B8-3DB1-4A11-A340-DACB483EA6EA}" destId="{A9D7CB79-DEE2-408B-A7DD-39EFC09A6229}" srcOrd="3" destOrd="0" presId="urn:microsoft.com/office/officeart/2005/8/layout/vList6"/>
    <dgm:cxn modelId="{A1E2FA77-A942-4AB7-A0F6-6047792D4555}" type="presParOf" srcId="{FC71A8B8-3DB1-4A11-A340-DACB483EA6EA}" destId="{5FEBF275-E0B6-4BFA-8105-A55269A10F22}" srcOrd="4" destOrd="0" presId="urn:microsoft.com/office/officeart/2005/8/layout/vList6"/>
    <dgm:cxn modelId="{2134DBF9-151E-4AF2-A2EC-B669B2790D67}" type="presParOf" srcId="{5FEBF275-E0B6-4BFA-8105-A55269A10F22}" destId="{EBA6F828-EAFE-4686-8F70-720243EB8B87}" srcOrd="0" destOrd="0" presId="urn:microsoft.com/office/officeart/2005/8/layout/vList6"/>
    <dgm:cxn modelId="{89EE33D4-1CED-47C0-9D59-4E1DDAC25AA2}" type="presParOf" srcId="{5FEBF275-E0B6-4BFA-8105-A55269A10F22}" destId="{D334809E-2AEB-4217-A6BA-8DE5142B632D}" srcOrd="1" destOrd="0" presId="urn:microsoft.com/office/officeart/2005/8/layout/vList6"/>
    <dgm:cxn modelId="{12C1792C-578D-4A09-9BCA-0BD1391AD209}" type="presParOf" srcId="{FC71A8B8-3DB1-4A11-A340-DACB483EA6EA}" destId="{D4D1CDAA-1C9F-4612-8E7E-B09129DEC541}" srcOrd="5" destOrd="0" presId="urn:microsoft.com/office/officeart/2005/8/layout/vList6"/>
    <dgm:cxn modelId="{35B8C463-81C6-4450-A917-E9FDA405B587}" type="presParOf" srcId="{FC71A8B8-3DB1-4A11-A340-DACB483EA6EA}" destId="{95181F55-67A8-4ED9-8A70-A4C4F02D35DF}" srcOrd="6" destOrd="0" presId="urn:microsoft.com/office/officeart/2005/8/layout/vList6"/>
    <dgm:cxn modelId="{26D0DA54-0826-4943-BE9D-B5FB11500F46}" type="presParOf" srcId="{95181F55-67A8-4ED9-8A70-A4C4F02D35DF}" destId="{2628E4C1-0D6D-47B8-A9E6-FB3F84B58927}" srcOrd="0" destOrd="0" presId="urn:microsoft.com/office/officeart/2005/8/layout/vList6"/>
    <dgm:cxn modelId="{9CA43CDA-7B07-43EC-A9C3-F917631ED056}" type="presParOf" srcId="{95181F55-67A8-4ED9-8A70-A4C4F02D35DF}" destId="{7567A77F-2C90-4916-AEC6-CBEA03742B6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3C6BC0-0480-4CA8-83F6-0724A91B0FF4}"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n-US"/>
        </a:p>
      </dgm:t>
    </dgm:pt>
    <dgm:pt modelId="{E087150D-5E8A-42BC-932B-43C843D1B772}">
      <dgm:prSet phldrT="[Text]"/>
      <dgm:spPr/>
      <dgm:t>
        <a:bodyPr/>
        <a:lstStyle/>
        <a:p>
          <a:r>
            <a:rPr lang="en-US" dirty="0" smtClean="0"/>
            <a:t>Student Struggles with Focus and Attention</a:t>
          </a:r>
          <a:endParaRPr lang="en-US" dirty="0"/>
        </a:p>
      </dgm:t>
    </dgm:pt>
    <dgm:pt modelId="{5FAE330C-9CCB-4134-808B-1BE4D330585B}" type="parTrans" cxnId="{F36629E4-B9FA-43FC-83E0-9ADC3FFC4B2F}">
      <dgm:prSet/>
      <dgm:spPr/>
      <dgm:t>
        <a:bodyPr/>
        <a:lstStyle/>
        <a:p>
          <a:endParaRPr lang="en-US"/>
        </a:p>
      </dgm:t>
    </dgm:pt>
    <dgm:pt modelId="{26CA674A-4C87-4DB0-AAC9-05E679312C2C}" type="sibTrans" cxnId="{F36629E4-B9FA-43FC-83E0-9ADC3FFC4B2F}">
      <dgm:prSet/>
      <dgm:spPr/>
      <dgm:t>
        <a:bodyPr/>
        <a:lstStyle/>
        <a:p>
          <a:endParaRPr lang="en-US"/>
        </a:p>
      </dgm:t>
    </dgm:pt>
    <dgm:pt modelId="{E436A4C2-D1EC-4FF8-A7D7-2ED937F3D574}">
      <dgm:prSet phldrT="[Text]"/>
      <dgm:spPr/>
      <dgm:t>
        <a:bodyPr/>
        <a:lstStyle/>
        <a:p>
          <a:pPr>
            <a:lnSpc>
              <a:spcPct val="100000"/>
            </a:lnSpc>
            <a:spcAft>
              <a:spcPts val="0"/>
            </a:spcAft>
          </a:pPr>
          <a:r>
            <a:rPr lang="en-US" dirty="0" smtClean="0"/>
            <a:t>Student has difficulty remembering</a:t>
          </a:r>
        </a:p>
        <a:p>
          <a:pPr>
            <a:lnSpc>
              <a:spcPct val="100000"/>
            </a:lnSpc>
            <a:spcAft>
              <a:spcPts val="0"/>
            </a:spcAft>
          </a:pPr>
          <a:r>
            <a:rPr lang="en-US" dirty="0" smtClean="0"/>
            <a:t>steps</a:t>
          </a:r>
          <a:endParaRPr lang="en-US" dirty="0"/>
        </a:p>
      </dgm:t>
    </dgm:pt>
    <dgm:pt modelId="{2DE3CDD3-A595-44CB-8A13-5DF595F45204}" type="parTrans" cxnId="{12D3D6F3-E236-42C7-BB71-28C788408A1F}">
      <dgm:prSet/>
      <dgm:spPr/>
      <dgm:t>
        <a:bodyPr/>
        <a:lstStyle/>
        <a:p>
          <a:endParaRPr lang="en-US"/>
        </a:p>
      </dgm:t>
    </dgm:pt>
    <dgm:pt modelId="{DD231A71-B19A-46C6-B1FF-1985917348D8}" type="sibTrans" cxnId="{12D3D6F3-E236-42C7-BB71-28C788408A1F}">
      <dgm:prSet/>
      <dgm:spPr/>
      <dgm:t>
        <a:bodyPr/>
        <a:lstStyle/>
        <a:p>
          <a:endParaRPr lang="en-US"/>
        </a:p>
      </dgm:t>
    </dgm:pt>
    <dgm:pt modelId="{9829F4FE-44FB-4ABC-8EFD-94C330784850}">
      <dgm:prSet phldrT="[Text]"/>
      <dgm:spPr/>
      <dgm:t>
        <a:bodyPr/>
        <a:lstStyle/>
        <a:p>
          <a:pPr>
            <a:lnSpc>
              <a:spcPct val="100000"/>
            </a:lnSpc>
            <a:spcAft>
              <a:spcPts val="0"/>
            </a:spcAft>
          </a:pPr>
          <a:r>
            <a:rPr lang="en-US" dirty="0" smtClean="0"/>
            <a:t>Becomes disorganized</a:t>
          </a:r>
        </a:p>
        <a:p>
          <a:pPr>
            <a:lnSpc>
              <a:spcPct val="100000"/>
            </a:lnSpc>
            <a:spcAft>
              <a:spcPts val="0"/>
            </a:spcAft>
          </a:pPr>
          <a:r>
            <a:rPr lang="en-US" dirty="0" smtClean="0"/>
            <a:t>or scattered</a:t>
          </a:r>
          <a:endParaRPr lang="en-US" dirty="0"/>
        </a:p>
      </dgm:t>
    </dgm:pt>
    <dgm:pt modelId="{E5151E07-09C9-41DB-A26D-FDF786A85C09}" type="parTrans" cxnId="{4C54AD8B-F698-4549-8BD2-D56FF01CF947}">
      <dgm:prSet/>
      <dgm:spPr/>
      <dgm:t>
        <a:bodyPr/>
        <a:lstStyle/>
        <a:p>
          <a:endParaRPr lang="en-US"/>
        </a:p>
      </dgm:t>
    </dgm:pt>
    <dgm:pt modelId="{DF503BE9-0784-4881-9CBD-7B46AA29E53C}" type="sibTrans" cxnId="{4C54AD8B-F698-4549-8BD2-D56FF01CF947}">
      <dgm:prSet/>
      <dgm:spPr/>
      <dgm:t>
        <a:bodyPr/>
        <a:lstStyle/>
        <a:p>
          <a:endParaRPr lang="en-US"/>
        </a:p>
      </dgm:t>
    </dgm:pt>
    <dgm:pt modelId="{711BE7B3-D80A-44CF-8321-D5CE48939605}">
      <dgm:prSet phldrT="[Text]"/>
      <dgm:spPr/>
      <dgm:t>
        <a:bodyPr/>
        <a:lstStyle/>
        <a:p>
          <a:r>
            <a:rPr lang="en-US" dirty="0" smtClean="0"/>
            <a:t>Has a difficult time Transitioning</a:t>
          </a:r>
          <a:endParaRPr lang="en-US" dirty="0"/>
        </a:p>
      </dgm:t>
    </dgm:pt>
    <dgm:pt modelId="{53E4BAB6-2304-49B2-A871-1DDEE002424E}" type="parTrans" cxnId="{352B557E-12C0-44F4-B679-4DF0F9DC57DD}">
      <dgm:prSet/>
      <dgm:spPr/>
      <dgm:t>
        <a:bodyPr/>
        <a:lstStyle/>
        <a:p>
          <a:endParaRPr lang="en-US"/>
        </a:p>
      </dgm:t>
    </dgm:pt>
    <dgm:pt modelId="{578F6633-56B1-4462-8F01-EEEA6557E1E4}" type="sibTrans" cxnId="{352B557E-12C0-44F4-B679-4DF0F9DC57DD}">
      <dgm:prSet/>
      <dgm:spPr/>
      <dgm:t>
        <a:bodyPr/>
        <a:lstStyle/>
        <a:p>
          <a:endParaRPr lang="en-US"/>
        </a:p>
      </dgm:t>
    </dgm:pt>
    <dgm:pt modelId="{45246B47-0EB5-4395-87CB-87A0A646FB40}">
      <dgm:prSet phldrT="[Text]"/>
      <dgm:spPr/>
      <dgm:t>
        <a:bodyPr/>
        <a:lstStyle/>
        <a:p>
          <a:r>
            <a:rPr lang="en-US" dirty="0" smtClean="0"/>
            <a:t>Unable to effectively manage time </a:t>
          </a:r>
          <a:endParaRPr lang="en-US" dirty="0"/>
        </a:p>
      </dgm:t>
    </dgm:pt>
    <dgm:pt modelId="{B09CE347-C38E-46FF-BF0B-29961E57ED46}" type="parTrans" cxnId="{C141613E-D851-4B7F-AA7F-EA8EFB436A44}">
      <dgm:prSet/>
      <dgm:spPr/>
      <dgm:t>
        <a:bodyPr/>
        <a:lstStyle/>
        <a:p>
          <a:endParaRPr lang="en-US"/>
        </a:p>
      </dgm:t>
    </dgm:pt>
    <dgm:pt modelId="{B2771029-E022-45DF-AE5E-6D78A926C592}" type="sibTrans" cxnId="{C141613E-D851-4B7F-AA7F-EA8EFB436A44}">
      <dgm:prSet/>
      <dgm:spPr/>
      <dgm:t>
        <a:bodyPr/>
        <a:lstStyle/>
        <a:p>
          <a:endParaRPr lang="en-US"/>
        </a:p>
      </dgm:t>
    </dgm:pt>
    <dgm:pt modelId="{8639EB1C-0FCE-4AAD-B089-5B35D6250974}">
      <dgm:prSet/>
      <dgm:spPr/>
      <dgm:t>
        <a:bodyPr/>
        <a:lstStyle/>
        <a:p>
          <a:r>
            <a:rPr lang="en-US" dirty="0" smtClean="0"/>
            <a:t>Unable to maintain emotional control</a:t>
          </a:r>
          <a:endParaRPr lang="en-US" dirty="0"/>
        </a:p>
      </dgm:t>
    </dgm:pt>
    <dgm:pt modelId="{DA3AD1A0-C373-45D5-8562-1B8569CF408A}" type="parTrans" cxnId="{1893F7CD-AAF9-4D4C-825B-D9B573D676AA}">
      <dgm:prSet/>
      <dgm:spPr/>
      <dgm:t>
        <a:bodyPr/>
        <a:lstStyle/>
        <a:p>
          <a:endParaRPr lang="en-US"/>
        </a:p>
      </dgm:t>
    </dgm:pt>
    <dgm:pt modelId="{499AA6B6-E82F-478A-8E94-52AC93745C3F}" type="sibTrans" cxnId="{1893F7CD-AAF9-4D4C-825B-D9B573D676AA}">
      <dgm:prSet/>
      <dgm:spPr/>
      <dgm:t>
        <a:bodyPr/>
        <a:lstStyle/>
        <a:p>
          <a:endParaRPr lang="en-US"/>
        </a:p>
      </dgm:t>
    </dgm:pt>
    <dgm:pt modelId="{AD3B50D6-6FA1-40DB-920E-1791EBDCFBE3}" type="pres">
      <dgm:prSet presAssocID="{F73C6BC0-0480-4CA8-83F6-0724A91B0FF4}" presName="cycle" presStyleCnt="0">
        <dgm:presLayoutVars>
          <dgm:dir/>
          <dgm:resizeHandles val="exact"/>
        </dgm:presLayoutVars>
      </dgm:prSet>
      <dgm:spPr/>
      <dgm:t>
        <a:bodyPr/>
        <a:lstStyle/>
        <a:p>
          <a:endParaRPr lang="en-US"/>
        </a:p>
      </dgm:t>
    </dgm:pt>
    <dgm:pt modelId="{3139034A-0570-48DD-B9C7-8873BB2B9F04}" type="pres">
      <dgm:prSet presAssocID="{E087150D-5E8A-42BC-932B-43C843D1B772}" presName="dummy" presStyleCnt="0"/>
      <dgm:spPr/>
    </dgm:pt>
    <dgm:pt modelId="{8044C42D-16BE-4822-8185-28F8BD84EFAC}" type="pres">
      <dgm:prSet presAssocID="{E087150D-5E8A-42BC-932B-43C843D1B772}" presName="node" presStyleLbl="revTx" presStyleIdx="0" presStyleCnt="6">
        <dgm:presLayoutVars>
          <dgm:bulletEnabled val="1"/>
        </dgm:presLayoutVars>
      </dgm:prSet>
      <dgm:spPr/>
      <dgm:t>
        <a:bodyPr/>
        <a:lstStyle/>
        <a:p>
          <a:endParaRPr lang="en-US"/>
        </a:p>
      </dgm:t>
    </dgm:pt>
    <dgm:pt modelId="{A4CC927D-64E1-41C5-8C0F-6578BA5CC26E}" type="pres">
      <dgm:prSet presAssocID="{26CA674A-4C87-4DB0-AAC9-05E679312C2C}" presName="sibTrans" presStyleLbl="node1" presStyleIdx="0" presStyleCnt="6"/>
      <dgm:spPr/>
      <dgm:t>
        <a:bodyPr/>
        <a:lstStyle/>
        <a:p>
          <a:endParaRPr lang="en-US"/>
        </a:p>
      </dgm:t>
    </dgm:pt>
    <dgm:pt modelId="{044770D7-43DB-4B51-9537-E9045E52B532}" type="pres">
      <dgm:prSet presAssocID="{E436A4C2-D1EC-4FF8-A7D7-2ED937F3D574}" presName="dummy" presStyleCnt="0"/>
      <dgm:spPr/>
    </dgm:pt>
    <dgm:pt modelId="{EC1F6B54-52EC-4ADA-9167-83A83E98F894}" type="pres">
      <dgm:prSet presAssocID="{E436A4C2-D1EC-4FF8-A7D7-2ED937F3D574}" presName="node" presStyleLbl="revTx" presStyleIdx="1" presStyleCnt="6">
        <dgm:presLayoutVars>
          <dgm:bulletEnabled val="1"/>
        </dgm:presLayoutVars>
      </dgm:prSet>
      <dgm:spPr/>
      <dgm:t>
        <a:bodyPr/>
        <a:lstStyle/>
        <a:p>
          <a:endParaRPr lang="en-US"/>
        </a:p>
      </dgm:t>
    </dgm:pt>
    <dgm:pt modelId="{F8BF727D-4C04-4277-87D5-B2485D1868D7}" type="pres">
      <dgm:prSet presAssocID="{DD231A71-B19A-46C6-B1FF-1985917348D8}" presName="sibTrans" presStyleLbl="node1" presStyleIdx="1" presStyleCnt="6"/>
      <dgm:spPr/>
      <dgm:t>
        <a:bodyPr/>
        <a:lstStyle/>
        <a:p>
          <a:endParaRPr lang="en-US"/>
        </a:p>
      </dgm:t>
    </dgm:pt>
    <dgm:pt modelId="{EBA8BABE-8653-4963-ABCB-F6CFDB8191AE}" type="pres">
      <dgm:prSet presAssocID="{9829F4FE-44FB-4ABC-8EFD-94C330784850}" presName="dummy" presStyleCnt="0"/>
      <dgm:spPr/>
    </dgm:pt>
    <dgm:pt modelId="{D23FBD04-24A8-4460-AA48-4224A4F5AC9D}" type="pres">
      <dgm:prSet presAssocID="{9829F4FE-44FB-4ABC-8EFD-94C330784850}" presName="node" presStyleLbl="revTx" presStyleIdx="2" presStyleCnt="6">
        <dgm:presLayoutVars>
          <dgm:bulletEnabled val="1"/>
        </dgm:presLayoutVars>
      </dgm:prSet>
      <dgm:spPr/>
      <dgm:t>
        <a:bodyPr/>
        <a:lstStyle/>
        <a:p>
          <a:endParaRPr lang="en-US"/>
        </a:p>
      </dgm:t>
    </dgm:pt>
    <dgm:pt modelId="{326A3452-431B-473E-87A6-5BD571C0243D}" type="pres">
      <dgm:prSet presAssocID="{DF503BE9-0784-4881-9CBD-7B46AA29E53C}" presName="sibTrans" presStyleLbl="node1" presStyleIdx="2" presStyleCnt="6"/>
      <dgm:spPr/>
      <dgm:t>
        <a:bodyPr/>
        <a:lstStyle/>
        <a:p>
          <a:endParaRPr lang="en-US"/>
        </a:p>
      </dgm:t>
    </dgm:pt>
    <dgm:pt modelId="{9ACBB9AE-942C-416E-AC45-D086FB0D9EBE}" type="pres">
      <dgm:prSet presAssocID="{711BE7B3-D80A-44CF-8321-D5CE48939605}" presName="dummy" presStyleCnt="0"/>
      <dgm:spPr/>
    </dgm:pt>
    <dgm:pt modelId="{3FBB2AAD-DFB7-4D26-836D-3AE48C989E3F}" type="pres">
      <dgm:prSet presAssocID="{711BE7B3-D80A-44CF-8321-D5CE48939605}" presName="node" presStyleLbl="revTx" presStyleIdx="3" presStyleCnt="6">
        <dgm:presLayoutVars>
          <dgm:bulletEnabled val="1"/>
        </dgm:presLayoutVars>
      </dgm:prSet>
      <dgm:spPr/>
      <dgm:t>
        <a:bodyPr/>
        <a:lstStyle/>
        <a:p>
          <a:endParaRPr lang="en-US"/>
        </a:p>
      </dgm:t>
    </dgm:pt>
    <dgm:pt modelId="{DAB5A726-49BF-4B0F-9292-F46F69F686EB}" type="pres">
      <dgm:prSet presAssocID="{578F6633-56B1-4462-8F01-EEEA6557E1E4}" presName="sibTrans" presStyleLbl="node1" presStyleIdx="3" presStyleCnt="6"/>
      <dgm:spPr/>
      <dgm:t>
        <a:bodyPr/>
        <a:lstStyle/>
        <a:p>
          <a:endParaRPr lang="en-US"/>
        </a:p>
      </dgm:t>
    </dgm:pt>
    <dgm:pt modelId="{4F2BA1A9-4E36-4D40-819F-A8BD9BB1F2C1}" type="pres">
      <dgm:prSet presAssocID="{45246B47-0EB5-4395-87CB-87A0A646FB40}" presName="dummy" presStyleCnt="0"/>
      <dgm:spPr/>
    </dgm:pt>
    <dgm:pt modelId="{9F808CED-1BF0-4356-84E6-F803A78F7881}" type="pres">
      <dgm:prSet presAssocID="{45246B47-0EB5-4395-87CB-87A0A646FB40}" presName="node" presStyleLbl="revTx" presStyleIdx="4" presStyleCnt="6">
        <dgm:presLayoutVars>
          <dgm:bulletEnabled val="1"/>
        </dgm:presLayoutVars>
      </dgm:prSet>
      <dgm:spPr/>
      <dgm:t>
        <a:bodyPr/>
        <a:lstStyle/>
        <a:p>
          <a:endParaRPr lang="en-US"/>
        </a:p>
      </dgm:t>
    </dgm:pt>
    <dgm:pt modelId="{0280B9B2-8B53-4E1D-B92C-EA75599E1A47}" type="pres">
      <dgm:prSet presAssocID="{B2771029-E022-45DF-AE5E-6D78A926C592}" presName="sibTrans" presStyleLbl="node1" presStyleIdx="4" presStyleCnt="6"/>
      <dgm:spPr/>
      <dgm:t>
        <a:bodyPr/>
        <a:lstStyle/>
        <a:p>
          <a:endParaRPr lang="en-US"/>
        </a:p>
      </dgm:t>
    </dgm:pt>
    <dgm:pt modelId="{F7FC1AF5-E886-4D86-B583-A920B6F1E764}" type="pres">
      <dgm:prSet presAssocID="{8639EB1C-0FCE-4AAD-B089-5B35D6250974}" presName="dummy" presStyleCnt="0"/>
      <dgm:spPr/>
    </dgm:pt>
    <dgm:pt modelId="{9E90A410-5407-47B8-B56C-CE1F978706BE}" type="pres">
      <dgm:prSet presAssocID="{8639EB1C-0FCE-4AAD-B089-5B35D6250974}" presName="node" presStyleLbl="revTx" presStyleIdx="5" presStyleCnt="6">
        <dgm:presLayoutVars>
          <dgm:bulletEnabled val="1"/>
        </dgm:presLayoutVars>
      </dgm:prSet>
      <dgm:spPr/>
      <dgm:t>
        <a:bodyPr/>
        <a:lstStyle/>
        <a:p>
          <a:endParaRPr lang="en-US"/>
        </a:p>
      </dgm:t>
    </dgm:pt>
    <dgm:pt modelId="{B2DDF5DD-E688-4D4D-A97C-46E84F32B084}" type="pres">
      <dgm:prSet presAssocID="{499AA6B6-E82F-478A-8E94-52AC93745C3F}" presName="sibTrans" presStyleLbl="node1" presStyleIdx="5" presStyleCnt="6"/>
      <dgm:spPr/>
      <dgm:t>
        <a:bodyPr/>
        <a:lstStyle/>
        <a:p>
          <a:endParaRPr lang="en-US"/>
        </a:p>
      </dgm:t>
    </dgm:pt>
  </dgm:ptLst>
  <dgm:cxnLst>
    <dgm:cxn modelId="{C141613E-D851-4B7F-AA7F-EA8EFB436A44}" srcId="{F73C6BC0-0480-4CA8-83F6-0724A91B0FF4}" destId="{45246B47-0EB5-4395-87CB-87A0A646FB40}" srcOrd="4" destOrd="0" parTransId="{B09CE347-C38E-46FF-BF0B-29961E57ED46}" sibTransId="{B2771029-E022-45DF-AE5E-6D78A926C592}"/>
    <dgm:cxn modelId="{352B557E-12C0-44F4-B679-4DF0F9DC57DD}" srcId="{F73C6BC0-0480-4CA8-83F6-0724A91B0FF4}" destId="{711BE7B3-D80A-44CF-8321-D5CE48939605}" srcOrd="3" destOrd="0" parTransId="{53E4BAB6-2304-49B2-A871-1DDEE002424E}" sibTransId="{578F6633-56B1-4462-8F01-EEEA6557E1E4}"/>
    <dgm:cxn modelId="{E48A8904-1C1C-40D8-ABAF-5A027FEB743B}" type="presOf" srcId="{B2771029-E022-45DF-AE5E-6D78A926C592}" destId="{0280B9B2-8B53-4E1D-B92C-EA75599E1A47}" srcOrd="0" destOrd="0" presId="urn:microsoft.com/office/officeart/2005/8/layout/cycle1"/>
    <dgm:cxn modelId="{C347F2DC-312A-4486-930C-A4F5C62D5692}" type="presOf" srcId="{DD231A71-B19A-46C6-B1FF-1985917348D8}" destId="{F8BF727D-4C04-4277-87D5-B2485D1868D7}" srcOrd="0" destOrd="0" presId="urn:microsoft.com/office/officeart/2005/8/layout/cycle1"/>
    <dgm:cxn modelId="{C6DD3605-A7E4-466E-A2E4-40D614964BD4}" type="presOf" srcId="{499AA6B6-E82F-478A-8E94-52AC93745C3F}" destId="{B2DDF5DD-E688-4D4D-A97C-46E84F32B084}" srcOrd="0" destOrd="0" presId="urn:microsoft.com/office/officeart/2005/8/layout/cycle1"/>
    <dgm:cxn modelId="{CCB7AF3D-2335-4713-B16F-7AC3C7B0F660}" type="presOf" srcId="{26CA674A-4C87-4DB0-AAC9-05E679312C2C}" destId="{A4CC927D-64E1-41C5-8C0F-6578BA5CC26E}" srcOrd="0" destOrd="0" presId="urn:microsoft.com/office/officeart/2005/8/layout/cycle1"/>
    <dgm:cxn modelId="{E90AC0F5-B309-4753-8287-DE385B0CE6E1}" type="presOf" srcId="{711BE7B3-D80A-44CF-8321-D5CE48939605}" destId="{3FBB2AAD-DFB7-4D26-836D-3AE48C989E3F}" srcOrd="0" destOrd="0" presId="urn:microsoft.com/office/officeart/2005/8/layout/cycle1"/>
    <dgm:cxn modelId="{395AE3DE-1848-4178-A86A-2BD220FC9CF9}" type="presOf" srcId="{E087150D-5E8A-42BC-932B-43C843D1B772}" destId="{8044C42D-16BE-4822-8185-28F8BD84EFAC}" srcOrd="0" destOrd="0" presId="urn:microsoft.com/office/officeart/2005/8/layout/cycle1"/>
    <dgm:cxn modelId="{B1E9A6BB-33C3-4FFA-B2B9-0FBA25A73675}" type="presOf" srcId="{DF503BE9-0784-4881-9CBD-7B46AA29E53C}" destId="{326A3452-431B-473E-87A6-5BD571C0243D}" srcOrd="0" destOrd="0" presId="urn:microsoft.com/office/officeart/2005/8/layout/cycle1"/>
    <dgm:cxn modelId="{1893F7CD-AAF9-4D4C-825B-D9B573D676AA}" srcId="{F73C6BC0-0480-4CA8-83F6-0724A91B0FF4}" destId="{8639EB1C-0FCE-4AAD-B089-5B35D6250974}" srcOrd="5" destOrd="0" parTransId="{DA3AD1A0-C373-45D5-8562-1B8569CF408A}" sibTransId="{499AA6B6-E82F-478A-8E94-52AC93745C3F}"/>
    <dgm:cxn modelId="{0C8121B9-6C36-441A-827F-3B221D2333DF}" type="presOf" srcId="{45246B47-0EB5-4395-87CB-87A0A646FB40}" destId="{9F808CED-1BF0-4356-84E6-F803A78F7881}" srcOrd="0" destOrd="0" presId="urn:microsoft.com/office/officeart/2005/8/layout/cycle1"/>
    <dgm:cxn modelId="{F36629E4-B9FA-43FC-83E0-9ADC3FFC4B2F}" srcId="{F73C6BC0-0480-4CA8-83F6-0724A91B0FF4}" destId="{E087150D-5E8A-42BC-932B-43C843D1B772}" srcOrd="0" destOrd="0" parTransId="{5FAE330C-9CCB-4134-808B-1BE4D330585B}" sibTransId="{26CA674A-4C87-4DB0-AAC9-05E679312C2C}"/>
    <dgm:cxn modelId="{6057484E-18BB-4397-A3C5-96B1B6F7FBA2}" type="presOf" srcId="{8639EB1C-0FCE-4AAD-B089-5B35D6250974}" destId="{9E90A410-5407-47B8-B56C-CE1F978706BE}" srcOrd="0" destOrd="0" presId="urn:microsoft.com/office/officeart/2005/8/layout/cycle1"/>
    <dgm:cxn modelId="{F121C26D-7202-4CD1-8FF9-1E853217F7F0}" type="presOf" srcId="{E436A4C2-D1EC-4FF8-A7D7-2ED937F3D574}" destId="{EC1F6B54-52EC-4ADA-9167-83A83E98F894}" srcOrd="0" destOrd="0" presId="urn:microsoft.com/office/officeart/2005/8/layout/cycle1"/>
    <dgm:cxn modelId="{B139DCC8-472A-4E98-A015-3AFD9977CB55}" type="presOf" srcId="{9829F4FE-44FB-4ABC-8EFD-94C330784850}" destId="{D23FBD04-24A8-4460-AA48-4224A4F5AC9D}" srcOrd="0" destOrd="0" presId="urn:microsoft.com/office/officeart/2005/8/layout/cycle1"/>
    <dgm:cxn modelId="{5EDCD041-4FB5-4769-AE99-BEDBB41730C2}" type="presOf" srcId="{F73C6BC0-0480-4CA8-83F6-0724A91B0FF4}" destId="{AD3B50D6-6FA1-40DB-920E-1791EBDCFBE3}" srcOrd="0" destOrd="0" presId="urn:microsoft.com/office/officeart/2005/8/layout/cycle1"/>
    <dgm:cxn modelId="{4C54AD8B-F698-4549-8BD2-D56FF01CF947}" srcId="{F73C6BC0-0480-4CA8-83F6-0724A91B0FF4}" destId="{9829F4FE-44FB-4ABC-8EFD-94C330784850}" srcOrd="2" destOrd="0" parTransId="{E5151E07-09C9-41DB-A26D-FDF786A85C09}" sibTransId="{DF503BE9-0784-4881-9CBD-7B46AA29E53C}"/>
    <dgm:cxn modelId="{E583A3AA-1386-4077-8896-D2A655A9F625}" type="presOf" srcId="{578F6633-56B1-4462-8F01-EEEA6557E1E4}" destId="{DAB5A726-49BF-4B0F-9292-F46F69F686EB}" srcOrd="0" destOrd="0" presId="urn:microsoft.com/office/officeart/2005/8/layout/cycle1"/>
    <dgm:cxn modelId="{12D3D6F3-E236-42C7-BB71-28C788408A1F}" srcId="{F73C6BC0-0480-4CA8-83F6-0724A91B0FF4}" destId="{E436A4C2-D1EC-4FF8-A7D7-2ED937F3D574}" srcOrd="1" destOrd="0" parTransId="{2DE3CDD3-A595-44CB-8A13-5DF595F45204}" sibTransId="{DD231A71-B19A-46C6-B1FF-1985917348D8}"/>
    <dgm:cxn modelId="{57248978-4274-4ABA-A507-B3EC9E51B422}" type="presParOf" srcId="{AD3B50D6-6FA1-40DB-920E-1791EBDCFBE3}" destId="{3139034A-0570-48DD-B9C7-8873BB2B9F04}" srcOrd="0" destOrd="0" presId="urn:microsoft.com/office/officeart/2005/8/layout/cycle1"/>
    <dgm:cxn modelId="{7B59BF97-710E-4486-A791-7C4BC11F257B}" type="presParOf" srcId="{AD3B50D6-6FA1-40DB-920E-1791EBDCFBE3}" destId="{8044C42D-16BE-4822-8185-28F8BD84EFAC}" srcOrd="1" destOrd="0" presId="urn:microsoft.com/office/officeart/2005/8/layout/cycle1"/>
    <dgm:cxn modelId="{EC82487D-A9D6-4B65-B9AC-15DBD1FB16C7}" type="presParOf" srcId="{AD3B50D6-6FA1-40DB-920E-1791EBDCFBE3}" destId="{A4CC927D-64E1-41C5-8C0F-6578BA5CC26E}" srcOrd="2" destOrd="0" presId="urn:microsoft.com/office/officeart/2005/8/layout/cycle1"/>
    <dgm:cxn modelId="{D887A84A-559E-4B08-A3EA-5987CAEFCF23}" type="presParOf" srcId="{AD3B50D6-6FA1-40DB-920E-1791EBDCFBE3}" destId="{044770D7-43DB-4B51-9537-E9045E52B532}" srcOrd="3" destOrd="0" presId="urn:microsoft.com/office/officeart/2005/8/layout/cycle1"/>
    <dgm:cxn modelId="{FB2873A7-008C-46E0-8C42-D82A332E8F14}" type="presParOf" srcId="{AD3B50D6-6FA1-40DB-920E-1791EBDCFBE3}" destId="{EC1F6B54-52EC-4ADA-9167-83A83E98F894}" srcOrd="4" destOrd="0" presId="urn:microsoft.com/office/officeart/2005/8/layout/cycle1"/>
    <dgm:cxn modelId="{634BB891-A573-429C-B14D-0D3539C379BF}" type="presParOf" srcId="{AD3B50D6-6FA1-40DB-920E-1791EBDCFBE3}" destId="{F8BF727D-4C04-4277-87D5-B2485D1868D7}" srcOrd="5" destOrd="0" presId="urn:microsoft.com/office/officeart/2005/8/layout/cycle1"/>
    <dgm:cxn modelId="{F761E0AC-2BD3-4807-A95F-114489CE71D2}" type="presParOf" srcId="{AD3B50D6-6FA1-40DB-920E-1791EBDCFBE3}" destId="{EBA8BABE-8653-4963-ABCB-F6CFDB8191AE}" srcOrd="6" destOrd="0" presId="urn:microsoft.com/office/officeart/2005/8/layout/cycle1"/>
    <dgm:cxn modelId="{A368B142-C1C4-4637-BD9B-5CE93C8C0121}" type="presParOf" srcId="{AD3B50D6-6FA1-40DB-920E-1791EBDCFBE3}" destId="{D23FBD04-24A8-4460-AA48-4224A4F5AC9D}" srcOrd="7" destOrd="0" presId="urn:microsoft.com/office/officeart/2005/8/layout/cycle1"/>
    <dgm:cxn modelId="{47FE5267-4BE6-4BB4-AADD-A983769FA0FE}" type="presParOf" srcId="{AD3B50D6-6FA1-40DB-920E-1791EBDCFBE3}" destId="{326A3452-431B-473E-87A6-5BD571C0243D}" srcOrd="8" destOrd="0" presId="urn:microsoft.com/office/officeart/2005/8/layout/cycle1"/>
    <dgm:cxn modelId="{641FE793-F75B-40D0-845F-43D564E1C136}" type="presParOf" srcId="{AD3B50D6-6FA1-40DB-920E-1791EBDCFBE3}" destId="{9ACBB9AE-942C-416E-AC45-D086FB0D9EBE}" srcOrd="9" destOrd="0" presId="urn:microsoft.com/office/officeart/2005/8/layout/cycle1"/>
    <dgm:cxn modelId="{02539433-B2C4-469F-A313-34C19377905F}" type="presParOf" srcId="{AD3B50D6-6FA1-40DB-920E-1791EBDCFBE3}" destId="{3FBB2AAD-DFB7-4D26-836D-3AE48C989E3F}" srcOrd="10" destOrd="0" presId="urn:microsoft.com/office/officeart/2005/8/layout/cycle1"/>
    <dgm:cxn modelId="{08092A53-EFDA-43D6-AD9D-D2EB73941A17}" type="presParOf" srcId="{AD3B50D6-6FA1-40DB-920E-1791EBDCFBE3}" destId="{DAB5A726-49BF-4B0F-9292-F46F69F686EB}" srcOrd="11" destOrd="0" presId="urn:microsoft.com/office/officeart/2005/8/layout/cycle1"/>
    <dgm:cxn modelId="{AB0D3A64-9724-4945-AF1A-3BF9C1D028B1}" type="presParOf" srcId="{AD3B50D6-6FA1-40DB-920E-1791EBDCFBE3}" destId="{4F2BA1A9-4E36-4D40-819F-A8BD9BB1F2C1}" srcOrd="12" destOrd="0" presId="urn:microsoft.com/office/officeart/2005/8/layout/cycle1"/>
    <dgm:cxn modelId="{FF45204E-5DB4-42A6-9DA9-F7585C074B08}" type="presParOf" srcId="{AD3B50D6-6FA1-40DB-920E-1791EBDCFBE3}" destId="{9F808CED-1BF0-4356-84E6-F803A78F7881}" srcOrd="13" destOrd="0" presId="urn:microsoft.com/office/officeart/2005/8/layout/cycle1"/>
    <dgm:cxn modelId="{D2C55170-3957-4B7E-93A9-EA471E199802}" type="presParOf" srcId="{AD3B50D6-6FA1-40DB-920E-1791EBDCFBE3}" destId="{0280B9B2-8B53-4E1D-B92C-EA75599E1A47}" srcOrd="14" destOrd="0" presId="urn:microsoft.com/office/officeart/2005/8/layout/cycle1"/>
    <dgm:cxn modelId="{1A9192C2-0593-4A16-A5DC-F04CF5262C67}" type="presParOf" srcId="{AD3B50D6-6FA1-40DB-920E-1791EBDCFBE3}" destId="{F7FC1AF5-E886-4D86-B583-A920B6F1E764}" srcOrd="15" destOrd="0" presId="urn:microsoft.com/office/officeart/2005/8/layout/cycle1"/>
    <dgm:cxn modelId="{6E33DF21-837F-445C-BB7C-D3AC3ACC7121}" type="presParOf" srcId="{AD3B50D6-6FA1-40DB-920E-1791EBDCFBE3}" destId="{9E90A410-5407-47B8-B56C-CE1F978706BE}" srcOrd="16" destOrd="0" presId="urn:microsoft.com/office/officeart/2005/8/layout/cycle1"/>
    <dgm:cxn modelId="{0608EF68-CB56-46E8-8580-5E53902B02FB}" type="presParOf" srcId="{AD3B50D6-6FA1-40DB-920E-1791EBDCFBE3}" destId="{B2DDF5DD-E688-4D4D-A97C-46E84F32B084}"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CAF3614-B136-408A-8A3B-BD4F412E1C8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58CABEBA-400E-4F3B-8164-C1EDCB698106}">
      <dgm:prSet phldrT="[Text]"/>
      <dgm:spPr/>
      <dgm:t>
        <a:bodyPr/>
        <a:lstStyle/>
        <a:p>
          <a:r>
            <a:rPr lang="en-US" dirty="0" smtClean="0"/>
            <a:t>Organization and Planning</a:t>
          </a:r>
          <a:endParaRPr lang="en-US" dirty="0"/>
        </a:p>
      </dgm:t>
    </dgm:pt>
    <dgm:pt modelId="{1591F5BA-E8D9-4BEC-9C93-25DC63FC80E1}" type="parTrans" cxnId="{0CF2543F-A2E6-48E8-87AA-899FBC9FB49A}">
      <dgm:prSet/>
      <dgm:spPr/>
      <dgm:t>
        <a:bodyPr/>
        <a:lstStyle/>
        <a:p>
          <a:endParaRPr lang="en-US"/>
        </a:p>
      </dgm:t>
    </dgm:pt>
    <dgm:pt modelId="{6442A623-14FA-4B52-A3A6-CA5E76BC5A4A}" type="sibTrans" cxnId="{0CF2543F-A2E6-48E8-87AA-899FBC9FB49A}">
      <dgm:prSet/>
      <dgm:spPr/>
      <dgm:t>
        <a:bodyPr/>
        <a:lstStyle/>
        <a:p>
          <a:endParaRPr lang="en-US"/>
        </a:p>
      </dgm:t>
    </dgm:pt>
    <dgm:pt modelId="{E01E6326-BAE7-4D5E-AFC0-40EC4248324E}">
      <dgm:prSet phldrT="[Text]"/>
      <dgm:spPr/>
      <dgm:t>
        <a:bodyPr/>
        <a:lstStyle/>
        <a:p>
          <a:r>
            <a:rPr lang="en-US" dirty="0" smtClean="0"/>
            <a:t>Work Tasks, Academic Work &amp; IEP Goals</a:t>
          </a:r>
          <a:endParaRPr lang="en-US" dirty="0"/>
        </a:p>
      </dgm:t>
    </dgm:pt>
    <dgm:pt modelId="{04D0E35B-DF08-4C18-945E-F5AA3327E2A4}" type="parTrans" cxnId="{71376B6E-7F29-487F-A766-F5CD83B52F1B}">
      <dgm:prSet/>
      <dgm:spPr/>
      <dgm:t>
        <a:bodyPr/>
        <a:lstStyle/>
        <a:p>
          <a:endParaRPr lang="en-US"/>
        </a:p>
      </dgm:t>
    </dgm:pt>
    <dgm:pt modelId="{FFBD590D-E999-4382-BF34-3A0CFD8F5916}" type="sibTrans" cxnId="{71376B6E-7F29-487F-A766-F5CD83B52F1B}">
      <dgm:prSet/>
      <dgm:spPr/>
      <dgm:t>
        <a:bodyPr/>
        <a:lstStyle/>
        <a:p>
          <a:endParaRPr lang="en-US"/>
        </a:p>
      </dgm:t>
    </dgm:pt>
    <dgm:pt modelId="{2774D71C-1520-4B71-B495-2E71619680F4}">
      <dgm:prSet phldrT="[Text]"/>
      <dgm:spPr/>
      <dgm:t>
        <a:bodyPr/>
        <a:lstStyle/>
        <a:p>
          <a:r>
            <a:rPr lang="en-US" dirty="0" smtClean="0"/>
            <a:t>Communication</a:t>
          </a:r>
          <a:endParaRPr lang="en-US" dirty="0"/>
        </a:p>
      </dgm:t>
    </dgm:pt>
    <dgm:pt modelId="{A5D09A15-82BD-4E3D-920C-3C187749F99F}" type="parTrans" cxnId="{DD2F4A4C-B6CA-415C-9071-B731F757D405}">
      <dgm:prSet/>
      <dgm:spPr/>
      <dgm:t>
        <a:bodyPr/>
        <a:lstStyle/>
        <a:p>
          <a:endParaRPr lang="en-US"/>
        </a:p>
      </dgm:t>
    </dgm:pt>
    <dgm:pt modelId="{6884E55A-A9AD-4FBA-842A-B01AF4641B90}" type="sibTrans" cxnId="{DD2F4A4C-B6CA-415C-9071-B731F757D405}">
      <dgm:prSet/>
      <dgm:spPr/>
      <dgm:t>
        <a:bodyPr/>
        <a:lstStyle/>
        <a:p>
          <a:endParaRPr lang="en-US"/>
        </a:p>
      </dgm:t>
    </dgm:pt>
    <dgm:pt modelId="{10DD25F3-E578-412F-A3FE-B2B21D9032CF}">
      <dgm:prSet/>
      <dgm:spPr/>
      <dgm:t>
        <a:bodyPr/>
        <a:lstStyle/>
        <a:p>
          <a:r>
            <a:rPr lang="en-US" dirty="0" smtClean="0"/>
            <a:t>Visuals</a:t>
          </a:r>
          <a:endParaRPr lang="en-US" dirty="0"/>
        </a:p>
      </dgm:t>
    </dgm:pt>
    <dgm:pt modelId="{A4689CF9-3090-479D-87D5-B670FCE6D004}" type="parTrans" cxnId="{77860678-24CE-4C09-A6B5-AB10C02E18F6}">
      <dgm:prSet/>
      <dgm:spPr/>
      <dgm:t>
        <a:bodyPr/>
        <a:lstStyle/>
        <a:p>
          <a:endParaRPr lang="en-US"/>
        </a:p>
      </dgm:t>
    </dgm:pt>
    <dgm:pt modelId="{30A408EC-4F74-4296-A31F-8481E289DB73}" type="sibTrans" cxnId="{77860678-24CE-4C09-A6B5-AB10C02E18F6}">
      <dgm:prSet/>
      <dgm:spPr/>
      <dgm:t>
        <a:bodyPr/>
        <a:lstStyle/>
        <a:p>
          <a:endParaRPr lang="en-US"/>
        </a:p>
      </dgm:t>
    </dgm:pt>
    <dgm:pt modelId="{C0C56580-8A77-4E03-9CF2-D070C7AA4972}">
      <dgm:prSet/>
      <dgm:spPr/>
      <dgm:t>
        <a:bodyPr/>
        <a:lstStyle/>
        <a:p>
          <a:r>
            <a:rPr lang="en-US" dirty="0" smtClean="0"/>
            <a:t>Classroom Structure</a:t>
          </a:r>
          <a:endParaRPr lang="en-US" dirty="0"/>
        </a:p>
      </dgm:t>
    </dgm:pt>
    <dgm:pt modelId="{F9BFC8FD-B5EC-4FB2-BB30-4812AEEBC263}" type="parTrans" cxnId="{4B927033-5311-42C2-9755-51C7055C9532}">
      <dgm:prSet/>
      <dgm:spPr/>
      <dgm:t>
        <a:bodyPr/>
        <a:lstStyle/>
        <a:p>
          <a:endParaRPr lang="en-US"/>
        </a:p>
      </dgm:t>
    </dgm:pt>
    <dgm:pt modelId="{1D46E9FF-3AAA-4163-B064-83E8CB55758B}" type="sibTrans" cxnId="{4B927033-5311-42C2-9755-51C7055C9532}">
      <dgm:prSet/>
      <dgm:spPr/>
      <dgm:t>
        <a:bodyPr/>
        <a:lstStyle/>
        <a:p>
          <a:endParaRPr lang="en-US"/>
        </a:p>
      </dgm:t>
    </dgm:pt>
    <dgm:pt modelId="{E1ED7E05-123D-4FB7-8D78-854202A06176}">
      <dgm:prSet/>
      <dgm:spPr/>
      <dgm:t>
        <a:bodyPr/>
        <a:lstStyle/>
        <a:p>
          <a:r>
            <a:rPr lang="en-US" dirty="0" smtClean="0"/>
            <a:t>Data</a:t>
          </a:r>
          <a:endParaRPr lang="en-US" dirty="0"/>
        </a:p>
      </dgm:t>
    </dgm:pt>
    <dgm:pt modelId="{7A0453B6-656C-4C88-AA7D-ED1CCDA85243}" type="parTrans" cxnId="{93CD48A1-C1AC-4FC7-8760-096A0A20C1D0}">
      <dgm:prSet/>
      <dgm:spPr/>
      <dgm:t>
        <a:bodyPr/>
        <a:lstStyle/>
        <a:p>
          <a:endParaRPr lang="en-US"/>
        </a:p>
      </dgm:t>
    </dgm:pt>
    <dgm:pt modelId="{C059DDBE-AC72-4D93-97D6-014ED886C706}" type="sibTrans" cxnId="{93CD48A1-C1AC-4FC7-8760-096A0A20C1D0}">
      <dgm:prSet/>
      <dgm:spPr/>
      <dgm:t>
        <a:bodyPr/>
        <a:lstStyle/>
        <a:p>
          <a:endParaRPr lang="en-US"/>
        </a:p>
      </dgm:t>
    </dgm:pt>
    <dgm:pt modelId="{19B0125C-14E0-4191-9F7B-86209D85818E}">
      <dgm:prSet/>
      <dgm:spPr/>
      <dgm:t>
        <a:bodyPr/>
        <a:lstStyle/>
        <a:p>
          <a:r>
            <a:rPr lang="en-US" dirty="0" smtClean="0"/>
            <a:t>Schedules</a:t>
          </a:r>
          <a:endParaRPr lang="en-US" dirty="0"/>
        </a:p>
      </dgm:t>
    </dgm:pt>
    <dgm:pt modelId="{CD288CCF-B42A-42BE-B2BD-8ADCFACCB219}" type="parTrans" cxnId="{C3A686A4-033C-4035-83A2-C46F7C6C3EFA}">
      <dgm:prSet/>
      <dgm:spPr/>
      <dgm:t>
        <a:bodyPr/>
        <a:lstStyle/>
        <a:p>
          <a:endParaRPr lang="en-US"/>
        </a:p>
      </dgm:t>
    </dgm:pt>
    <dgm:pt modelId="{2DFE6794-60FF-4582-8CC5-80E4927BD522}" type="sibTrans" cxnId="{C3A686A4-033C-4035-83A2-C46F7C6C3EFA}">
      <dgm:prSet/>
      <dgm:spPr/>
      <dgm:t>
        <a:bodyPr/>
        <a:lstStyle/>
        <a:p>
          <a:endParaRPr lang="en-US"/>
        </a:p>
      </dgm:t>
    </dgm:pt>
    <dgm:pt modelId="{EA34F30C-5A33-4C63-BAB0-108708E626B2}" type="pres">
      <dgm:prSet presAssocID="{FCAF3614-B136-408A-8A3B-BD4F412E1C81}" presName="Name0" presStyleCnt="0">
        <dgm:presLayoutVars>
          <dgm:dir/>
          <dgm:resizeHandles val="exact"/>
        </dgm:presLayoutVars>
      </dgm:prSet>
      <dgm:spPr/>
      <dgm:t>
        <a:bodyPr/>
        <a:lstStyle/>
        <a:p>
          <a:endParaRPr lang="en-US"/>
        </a:p>
      </dgm:t>
    </dgm:pt>
    <dgm:pt modelId="{B766F462-6C3E-4C6A-B04A-916575E3BB41}" type="pres">
      <dgm:prSet presAssocID="{58CABEBA-400E-4F3B-8164-C1EDCB698106}" presName="composite" presStyleCnt="0"/>
      <dgm:spPr/>
    </dgm:pt>
    <dgm:pt modelId="{CDDA9630-DE5F-43EB-BCB1-52F8C7844356}" type="pres">
      <dgm:prSet presAssocID="{58CABEBA-400E-4F3B-8164-C1EDCB698106}" presName="rect1" presStyleLbl="trAlignAcc1" presStyleIdx="0" presStyleCnt="7">
        <dgm:presLayoutVars>
          <dgm:bulletEnabled val="1"/>
        </dgm:presLayoutVars>
      </dgm:prSet>
      <dgm:spPr/>
      <dgm:t>
        <a:bodyPr/>
        <a:lstStyle/>
        <a:p>
          <a:endParaRPr lang="en-US"/>
        </a:p>
      </dgm:t>
    </dgm:pt>
    <dgm:pt modelId="{98C91B48-5CD9-4FDA-AA6F-9E4BF930307D}" type="pres">
      <dgm:prSet presAssocID="{58CABEBA-400E-4F3B-8164-C1EDCB698106}" presName="rect2" presStyleLbl="fgImgPlace1" presStyleIdx="0" presStyleCnt="7"/>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C12EDDB8-E6CF-4777-BA0B-AF6FED6137BF}" type="pres">
      <dgm:prSet presAssocID="{6442A623-14FA-4B52-A3A6-CA5E76BC5A4A}" presName="sibTrans" presStyleCnt="0"/>
      <dgm:spPr/>
    </dgm:pt>
    <dgm:pt modelId="{D6087AC2-7E9A-457C-B6BA-A7B83E65E976}" type="pres">
      <dgm:prSet presAssocID="{10DD25F3-E578-412F-A3FE-B2B21D9032CF}" presName="composite" presStyleCnt="0"/>
      <dgm:spPr/>
    </dgm:pt>
    <dgm:pt modelId="{AACC6FB4-3B27-49D4-9EEC-B6F64117C395}" type="pres">
      <dgm:prSet presAssocID="{10DD25F3-E578-412F-A3FE-B2B21D9032CF}" presName="rect1" presStyleLbl="trAlignAcc1" presStyleIdx="1" presStyleCnt="7">
        <dgm:presLayoutVars>
          <dgm:bulletEnabled val="1"/>
        </dgm:presLayoutVars>
      </dgm:prSet>
      <dgm:spPr/>
      <dgm:t>
        <a:bodyPr/>
        <a:lstStyle/>
        <a:p>
          <a:endParaRPr lang="en-US"/>
        </a:p>
      </dgm:t>
    </dgm:pt>
    <dgm:pt modelId="{7083D981-047E-4929-8A2F-A8109947EE33}" type="pres">
      <dgm:prSet presAssocID="{10DD25F3-E578-412F-A3FE-B2B21D9032CF}" presName="rect2" presStyleLbl="fgImgPlace1" presStyleIdx="1" presStyleCnt="7"/>
      <dgm:spPr>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dgm:spPr>
      <dgm:t>
        <a:bodyPr/>
        <a:lstStyle/>
        <a:p>
          <a:endParaRPr lang="en-US"/>
        </a:p>
      </dgm:t>
    </dgm:pt>
    <dgm:pt modelId="{302669DC-ADF7-46A3-90E4-A2674E708EBD}" type="pres">
      <dgm:prSet presAssocID="{30A408EC-4F74-4296-A31F-8481E289DB73}" presName="sibTrans" presStyleCnt="0"/>
      <dgm:spPr/>
    </dgm:pt>
    <dgm:pt modelId="{5B361B8B-FAC0-4436-B09B-9D30F9B36B64}" type="pres">
      <dgm:prSet presAssocID="{C0C56580-8A77-4E03-9CF2-D070C7AA4972}" presName="composite" presStyleCnt="0"/>
      <dgm:spPr/>
    </dgm:pt>
    <dgm:pt modelId="{64E25C13-945E-413F-A0FA-E01891F01253}" type="pres">
      <dgm:prSet presAssocID="{C0C56580-8A77-4E03-9CF2-D070C7AA4972}" presName="rect1" presStyleLbl="trAlignAcc1" presStyleIdx="2" presStyleCnt="7">
        <dgm:presLayoutVars>
          <dgm:bulletEnabled val="1"/>
        </dgm:presLayoutVars>
      </dgm:prSet>
      <dgm:spPr/>
      <dgm:t>
        <a:bodyPr/>
        <a:lstStyle/>
        <a:p>
          <a:endParaRPr lang="en-US"/>
        </a:p>
      </dgm:t>
    </dgm:pt>
    <dgm:pt modelId="{483ED029-8B24-4F22-94D0-ADC4BD99075F}" type="pres">
      <dgm:prSet presAssocID="{C0C56580-8A77-4E03-9CF2-D070C7AA4972}" presName="rect2" presStyleLbl="f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50000" r="-50000"/>
          </a:stretch>
        </a:blipFill>
      </dgm:spPr>
    </dgm:pt>
    <dgm:pt modelId="{9FE83B30-10B2-4C07-93F3-3360EF471166}" type="pres">
      <dgm:prSet presAssocID="{1D46E9FF-3AAA-4163-B064-83E8CB55758B}" presName="sibTrans" presStyleCnt="0"/>
      <dgm:spPr/>
    </dgm:pt>
    <dgm:pt modelId="{648EB86E-1AFE-460E-AFFA-3D66091EA26C}" type="pres">
      <dgm:prSet presAssocID="{E1ED7E05-123D-4FB7-8D78-854202A06176}" presName="composite" presStyleCnt="0"/>
      <dgm:spPr/>
    </dgm:pt>
    <dgm:pt modelId="{F2235FE9-F2CC-4A00-A8D0-73F95C804DB3}" type="pres">
      <dgm:prSet presAssocID="{E1ED7E05-123D-4FB7-8D78-854202A06176}" presName="rect1" presStyleLbl="trAlignAcc1" presStyleIdx="3" presStyleCnt="7">
        <dgm:presLayoutVars>
          <dgm:bulletEnabled val="1"/>
        </dgm:presLayoutVars>
      </dgm:prSet>
      <dgm:spPr/>
      <dgm:t>
        <a:bodyPr/>
        <a:lstStyle/>
        <a:p>
          <a:endParaRPr lang="en-US"/>
        </a:p>
      </dgm:t>
    </dgm:pt>
    <dgm:pt modelId="{EA1FB5C7-A2F6-4DAC-B566-CE2FE62BD06A}" type="pres">
      <dgm:prSet presAssocID="{E1ED7E05-123D-4FB7-8D78-854202A06176}" presName="rect2" presStyleLbl="fgImgPlace1" presStyleIdx="3" presStyleCnt="7"/>
      <dgm:spPr>
        <a:blipFill>
          <a:blip xmlns:r="http://schemas.openxmlformats.org/officeDocument/2006/relationships" r:embed="rId4">
            <a:extLst>
              <a:ext uri="{28A0092B-C50C-407E-A947-70E740481C1C}">
                <a14:useLocalDpi xmlns:a14="http://schemas.microsoft.com/office/drawing/2010/main" val="0"/>
              </a:ext>
            </a:extLst>
          </a:blip>
          <a:srcRect/>
          <a:stretch>
            <a:fillRect l="-47000" r="-47000"/>
          </a:stretch>
        </a:blipFill>
      </dgm:spPr>
      <dgm:t>
        <a:bodyPr/>
        <a:lstStyle/>
        <a:p>
          <a:endParaRPr lang="en-US"/>
        </a:p>
      </dgm:t>
    </dgm:pt>
    <dgm:pt modelId="{62886AE9-7D88-4C25-B0F4-1E9CDB0BE1F8}" type="pres">
      <dgm:prSet presAssocID="{C059DDBE-AC72-4D93-97D6-014ED886C706}" presName="sibTrans" presStyleCnt="0"/>
      <dgm:spPr/>
    </dgm:pt>
    <dgm:pt modelId="{F4F58349-0E66-4A7C-8463-952DCC4AD362}" type="pres">
      <dgm:prSet presAssocID="{19B0125C-14E0-4191-9F7B-86209D85818E}" presName="composite" presStyleCnt="0"/>
      <dgm:spPr/>
    </dgm:pt>
    <dgm:pt modelId="{0752A4C1-BD41-4650-8EDA-E56D3768C59F}" type="pres">
      <dgm:prSet presAssocID="{19B0125C-14E0-4191-9F7B-86209D85818E}" presName="rect1" presStyleLbl="trAlignAcc1" presStyleIdx="4" presStyleCnt="7">
        <dgm:presLayoutVars>
          <dgm:bulletEnabled val="1"/>
        </dgm:presLayoutVars>
      </dgm:prSet>
      <dgm:spPr/>
      <dgm:t>
        <a:bodyPr/>
        <a:lstStyle/>
        <a:p>
          <a:endParaRPr lang="en-US"/>
        </a:p>
      </dgm:t>
    </dgm:pt>
    <dgm:pt modelId="{C54CF1E3-6C8A-4945-9ADB-6312E61763F8}" type="pres">
      <dgm:prSet presAssocID="{19B0125C-14E0-4191-9F7B-86209D85818E}" presName="rect2" presStyleLbl="fgImgPlace1" presStyleIdx="4" presStyleCnt="7" custLinFactNeighborY="654"/>
      <dgm:spPr>
        <a:blipFill>
          <a:blip xmlns:r="http://schemas.openxmlformats.org/officeDocument/2006/relationships" r:embed="rId5">
            <a:extLst>
              <a:ext uri="{28A0092B-C50C-407E-A947-70E740481C1C}">
                <a14:useLocalDpi xmlns:a14="http://schemas.microsoft.com/office/drawing/2010/main" val="0"/>
              </a:ext>
            </a:extLst>
          </a:blip>
          <a:srcRect/>
          <a:stretch>
            <a:fillRect l="-8000" r="-8000"/>
          </a:stretch>
        </a:blipFill>
      </dgm:spPr>
    </dgm:pt>
    <dgm:pt modelId="{942F27F1-EE9F-4E26-A0AA-01338C25E14F}" type="pres">
      <dgm:prSet presAssocID="{2DFE6794-60FF-4582-8CC5-80E4927BD522}" presName="sibTrans" presStyleCnt="0"/>
      <dgm:spPr/>
    </dgm:pt>
    <dgm:pt modelId="{3B2F233F-0CA0-486A-BE81-1A5B60A3BD5D}" type="pres">
      <dgm:prSet presAssocID="{E01E6326-BAE7-4D5E-AFC0-40EC4248324E}" presName="composite" presStyleCnt="0"/>
      <dgm:spPr/>
    </dgm:pt>
    <dgm:pt modelId="{AD1E9351-A1D6-44A4-A5C4-BEDC555EEB0F}" type="pres">
      <dgm:prSet presAssocID="{E01E6326-BAE7-4D5E-AFC0-40EC4248324E}" presName="rect1" presStyleLbl="trAlignAcc1" presStyleIdx="5" presStyleCnt="7">
        <dgm:presLayoutVars>
          <dgm:bulletEnabled val="1"/>
        </dgm:presLayoutVars>
      </dgm:prSet>
      <dgm:spPr/>
      <dgm:t>
        <a:bodyPr/>
        <a:lstStyle/>
        <a:p>
          <a:endParaRPr lang="en-US"/>
        </a:p>
      </dgm:t>
    </dgm:pt>
    <dgm:pt modelId="{62EF4F5C-3859-4654-BC16-BCD3EA9A3AC3}" type="pres">
      <dgm:prSet presAssocID="{E01E6326-BAE7-4D5E-AFC0-40EC4248324E}" presName="rect2" presStyleLbl="fgImgPlace1" presStyleIdx="5" presStyleCnt="7"/>
      <dgm:spPr>
        <a:blipFill>
          <a:blip xmlns:r="http://schemas.openxmlformats.org/officeDocument/2006/relationships" r:embed="rId6">
            <a:extLst>
              <a:ext uri="{28A0092B-C50C-407E-A947-70E740481C1C}">
                <a14:useLocalDpi xmlns:a14="http://schemas.microsoft.com/office/drawing/2010/main" val="0"/>
              </a:ext>
            </a:extLst>
          </a:blip>
          <a:srcRect/>
          <a:stretch>
            <a:fillRect l="-90000" r="-90000"/>
          </a:stretch>
        </a:blipFill>
      </dgm:spPr>
    </dgm:pt>
    <dgm:pt modelId="{206FD5A3-C288-494A-B0A8-1E6A744ABCFF}" type="pres">
      <dgm:prSet presAssocID="{FFBD590D-E999-4382-BF34-3A0CFD8F5916}" presName="sibTrans" presStyleCnt="0"/>
      <dgm:spPr/>
    </dgm:pt>
    <dgm:pt modelId="{A37D8C9F-B617-4F2B-BCBE-6CBC3288B8EE}" type="pres">
      <dgm:prSet presAssocID="{2774D71C-1520-4B71-B495-2E71619680F4}" presName="composite" presStyleCnt="0"/>
      <dgm:spPr/>
    </dgm:pt>
    <dgm:pt modelId="{6218507C-3FA1-4D9E-BC4F-9345D1643CBE}" type="pres">
      <dgm:prSet presAssocID="{2774D71C-1520-4B71-B495-2E71619680F4}" presName="rect1" presStyleLbl="trAlignAcc1" presStyleIdx="6" presStyleCnt="7" custLinFactNeighborX="1073" custLinFactNeighborY="-2060">
        <dgm:presLayoutVars>
          <dgm:bulletEnabled val="1"/>
        </dgm:presLayoutVars>
      </dgm:prSet>
      <dgm:spPr/>
      <dgm:t>
        <a:bodyPr/>
        <a:lstStyle/>
        <a:p>
          <a:endParaRPr lang="en-US"/>
        </a:p>
      </dgm:t>
    </dgm:pt>
    <dgm:pt modelId="{0D30E6B5-6421-4710-A6F6-995BC5DF669D}" type="pres">
      <dgm:prSet presAssocID="{2774D71C-1520-4B71-B495-2E71619680F4}" presName="rect2" presStyleLbl="fgImgPlace1" presStyleIdx="6" presStyleCnt="7" custLinFactNeighborX="981" custLinFactNeighborY="-654"/>
      <dgm:spPr>
        <a:blipFill>
          <a:blip xmlns:r="http://schemas.openxmlformats.org/officeDocument/2006/relationships" r:embed="rId7">
            <a:extLst>
              <a:ext uri="{28A0092B-C50C-407E-A947-70E740481C1C}">
                <a14:useLocalDpi xmlns:a14="http://schemas.microsoft.com/office/drawing/2010/main" val="0"/>
              </a:ext>
            </a:extLst>
          </a:blip>
          <a:srcRect/>
          <a:stretch>
            <a:fillRect l="-25000" r="-25000"/>
          </a:stretch>
        </a:blipFill>
      </dgm:spPr>
    </dgm:pt>
  </dgm:ptLst>
  <dgm:cxnLst>
    <dgm:cxn modelId="{7A822135-8932-43F2-9CA8-24120DA47849}" type="presOf" srcId="{58CABEBA-400E-4F3B-8164-C1EDCB698106}" destId="{CDDA9630-DE5F-43EB-BCB1-52F8C7844356}" srcOrd="0" destOrd="0" presId="urn:microsoft.com/office/officeart/2008/layout/PictureStrips"/>
    <dgm:cxn modelId="{93CD48A1-C1AC-4FC7-8760-096A0A20C1D0}" srcId="{FCAF3614-B136-408A-8A3B-BD4F412E1C81}" destId="{E1ED7E05-123D-4FB7-8D78-854202A06176}" srcOrd="3" destOrd="0" parTransId="{7A0453B6-656C-4C88-AA7D-ED1CCDA85243}" sibTransId="{C059DDBE-AC72-4D93-97D6-014ED886C706}"/>
    <dgm:cxn modelId="{FC667226-7177-4507-A931-24305D110BE0}" type="presOf" srcId="{10DD25F3-E578-412F-A3FE-B2B21D9032CF}" destId="{AACC6FB4-3B27-49D4-9EEC-B6F64117C395}" srcOrd="0" destOrd="0" presId="urn:microsoft.com/office/officeart/2008/layout/PictureStrips"/>
    <dgm:cxn modelId="{FB971C5D-1F84-409F-B851-A20C5C839C73}" type="presOf" srcId="{E1ED7E05-123D-4FB7-8D78-854202A06176}" destId="{F2235FE9-F2CC-4A00-A8D0-73F95C804DB3}" srcOrd="0" destOrd="0" presId="urn:microsoft.com/office/officeart/2008/layout/PictureStrips"/>
    <dgm:cxn modelId="{0E080360-273B-480B-8DBD-DCBAD5437A98}" type="presOf" srcId="{2774D71C-1520-4B71-B495-2E71619680F4}" destId="{6218507C-3FA1-4D9E-BC4F-9345D1643CBE}" srcOrd="0" destOrd="0" presId="urn:microsoft.com/office/officeart/2008/layout/PictureStrips"/>
    <dgm:cxn modelId="{F1CAB347-6000-4B0A-93CE-86AB8D64721A}" type="presOf" srcId="{19B0125C-14E0-4191-9F7B-86209D85818E}" destId="{0752A4C1-BD41-4650-8EDA-E56D3768C59F}" srcOrd="0" destOrd="0" presId="urn:microsoft.com/office/officeart/2008/layout/PictureStrips"/>
    <dgm:cxn modelId="{930B8501-5FEC-4F93-8065-DBBBB3D5793E}" type="presOf" srcId="{E01E6326-BAE7-4D5E-AFC0-40EC4248324E}" destId="{AD1E9351-A1D6-44A4-A5C4-BEDC555EEB0F}" srcOrd="0" destOrd="0" presId="urn:microsoft.com/office/officeart/2008/layout/PictureStrips"/>
    <dgm:cxn modelId="{DD2F4A4C-B6CA-415C-9071-B731F757D405}" srcId="{FCAF3614-B136-408A-8A3B-BD4F412E1C81}" destId="{2774D71C-1520-4B71-B495-2E71619680F4}" srcOrd="6" destOrd="0" parTransId="{A5D09A15-82BD-4E3D-920C-3C187749F99F}" sibTransId="{6884E55A-A9AD-4FBA-842A-B01AF4641B90}"/>
    <dgm:cxn modelId="{4B927033-5311-42C2-9755-51C7055C9532}" srcId="{FCAF3614-B136-408A-8A3B-BD4F412E1C81}" destId="{C0C56580-8A77-4E03-9CF2-D070C7AA4972}" srcOrd="2" destOrd="0" parTransId="{F9BFC8FD-B5EC-4FB2-BB30-4812AEEBC263}" sibTransId="{1D46E9FF-3AAA-4163-B064-83E8CB55758B}"/>
    <dgm:cxn modelId="{14508458-7696-4513-BCDF-DD7181C9215A}" type="presOf" srcId="{C0C56580-8A77-4E03-9CF2-D070C7AA4972}" destId="{64E25C13-945E-413F-A0FA-E01891F01253}" srcOrd="0" destOrd="0" presId="urn:microsoft.com/office/officeart/2008/layout/PictureStrips"/>
    <dgm:cxn modelId="{71376B6E-7F29-487F-A766-F5CD83B52F1B}" srcId="{FCAF3614-B136-408A-8A3B-BD4F412E1C81}" destId="{E01E6326-BAE7-4D5E-AFC0-40EC4248324E}" srcOrd="5" destOrd="0" parTransId="{04D0E35B-DF08-4C18-945E-F5AA3327E2A4}" sibTransId="{FFBD590D-E999-4382-BF34-3A0CFD8F5916}"/>
    <dgm:cxn modelId="{C3A686A4-033C-4035-83A2-C46F7C6C3EFA}" srcId="{FCAF3614-B136-408A-8A3B-BD4F412E1C81}" destId="{19B0125C-14E0-4191-9F7B-86209D85818E}" srcOrd="4" destOrd="0" parTransId="{CD288CCF-B42A-42BE-B2BD-8ADCFACCB219}" sibTransId="{2DFE6794-60FF-4582-8CC5-80E4927BD522}"/>
    <dgm:cxn modelId="{183DD037-EFC5-484B-BE5B-2623970FF77C}" type="presOf" srcId="{FCAF3614-B136-408A-8A3B-BD4F412E1C81}" destId="{EA34F30C-5A33-4C63-BAB0-108708E626B2}" srcOrd="0" destOrd="0" presId="urn:microsoft.com/office/officeart/2008/layout/PictureStrips"/>
    <dgm:cxn modelId="{0CF2543F-A2E6-48E8-87AA-899FBC9FB49A}" srcId="{FCAF3614-B136-408A-8A3B-BD4F412E1C81}" destId="{58CABEBA-400E-4F3B-8164-C1EDCB698106}" srcOrd="0" destOrd="0" parTransId="{1591F5BA-E8D9-4BEC-9C93-25DC63FC80E1}" sibTransId="{6442A623-14FA-4B52-A3A6-CA5E76BC5A4A}"/>
    <dgm:cxn modelId="{77860678-24CE-4C09-A6B5-AB10C02E18F6}" srcId="{FCAF3614-B136-408A-8A3B-BD4F412E1C81}" destId="{10DD25F3-E578-412F-A3FE-B2B21D9032CF}" srcOrd="1" destOrd="0" parTransId="{A4689CF9-3090-479D-87D5-B670FCE6D004}" sibTransId="{30A408EC-4F74-4296-A31F-8481E289DB73}"/>
    <dgm:cxn modelId="{6A85C5FB-FB89-482A-BFE9-DA8BC27D146E}" type="presParOf" srcId="{EA34F30C-5A33-4C63-BAB0-108708E626B2}" destId="{B766F462-6C3E-4C6A-B04A-916575E3BB41}" srcOrd="0" destOrd="0" presId="urn:microsoft.com/office/officeart/2008/layout/PictureStrips"/>
    <dgm:cxn modelId="{2ADCE58B-97B4-422E-B152-30032E7ABE88}" type="presParOf" srcId="{B766F462-6C3E-4C6A-B04A-916575E3BB41}" destId="{CDDA9630-DE5F-43EB-BCB1-52F8C7844356}" srcOrd="0" destOrd="0" presId="urn:microsoft.com/office/officeart/2008/layout/PictureStrips"/>
    <dgm:cxn modelId="{00410656-609C-4B39-ABDF-62D9E413DE6D}" type="presParOf" srcId="{B766F462-6C3E-4C6A-B04A-916575E3BB41}" destId="{98C91B48-5CD9-4FDA-AA6F-9E4BF930307D}" srcOrd="1" destOrd="0" presId="urn:microsoft.com/office/officeart/2008/layout/PictureStrips"/>
    <dgm:cxn modelId="{D6D24388-5AE1-423A-A218-F720CE767E44}" type="presParOf" srcId="{EA34F30C-5A33-4C63-BAB0-108708E626B2}" destId="{C12EDDB8-E6CF-4777-BA0B-AF6FED6137BF}" srcOrd="1" destOrd="0" presId="urn:microsoft.com/office/officeart/2008/layout/PictureStrips"/>
    <dgm:cxn modelId="{946200B4-1C12-4566-A5CB-37B18E9549AA}" type="presParOf" srcId="{EA34F30C-5A33-4C63-BAB0-108708E626B2}" destId="{D6087AC2-7E9A-457C-B6BA-A7B83E65E976}" srcOrd="2" destOrd="0" presId="urn:microsoft.com/office/officeart/2008/layout/PictureStrips"/>
    <dgm:cxn modelId="{71B6E867-3369-4A39-BE20-00F5FDD0B2A0}" type="presParOf" srcId="{D6087AC2-7E9A-457C-B6BA-A7B83E65E976}" destId="{AACC6FB4-3B27-49D4-9EEC-B6F64117C395}" srcOrd="0" destOrd="0" presId="urn:microsoft.com/office/officeart/2008/layout/PictureStrips"/>
    <dgm:cxn modelId="{68BFBC9F-65F8-43D6-9B34-7C06A14100FB}" type="presParOf" srcId="{D6087AC2-7E9A-457C-B6BA-A7B83E65E976}" destId="{7083D981-047E-4929-8A2F-A8109947EE33}" srcOrd="1" destOrd="0" presId="urn:microsoft.com/office/officeart/2008/layout/PictureStrips"/>
    <dgm:cxn modelId="{ED5810E6-0DB7-4D16-8BEB-DAB65D04B064}" type="presParOf" srcId="{EA34F30C-5A33-4C63-BAB0-108708E626B2}" destId="{302669DC-ADF7-46A3-90E4-A2674E708EBD}" srcOrd="3" destOrd="0" presId="urn:microsoft.com/office/officeart/2008/layout/PictureStrips"/>
    <dgm:cxn modelId="{EA97120A-0B0D-49C7-9A87-E2065D704983}" type="presParOf" srcId="{EA34F30C-5A33-4C63-BAB0-108708E626B2}" destId="{5B361B8B-FAC0-4436-B09B-9D30F9B36B64}" srcOrd="4" destOrd="0" presId="urn:microsoft.com/office/officeart/2008/layout/PictureStrips"/>
    <dgm:cxn modelId="{3BEB191F-EF06-4CF3-BFD2-18AF49EB8E96}" type="presParOf" srcId="{5B361B8B-FAC0-4436-B09B-9D30F9B36B64}" destId="{64E25C13-945E-413F-A0FA-E01891F01253}" srcOrd="0" destOrd="0" presId="urn:microsoft.com/office/officeart/2008/layout/PictureStrips"/>
    <dgm:cxn modelId="{6E09B34F-1636-4942-A5D2-A76D855A1305}" type="presParOf" srcId="{5B361B8B-FAC0-4436-B09B-9D30F9B36B64}" destId="{483ED029-8B24-4F22-94D0-ADC4BD99075F}" srcOrd="1" destOrd="0" presId="urn:microsoft.com/office/officeart/2008/layout/PictureStrips"/>
    <dgm:cxn modelId="{13684033-C203-47B7-80AE-D629AA120228}" type="presParOf" srcId="{EA34F30C-5A33-4C63-BAB0-108708E626B2}" destId="{9FE83B30-10B2-4C07-93F3-3360EF471166}" srcOrd="5" destOrd="0" presId="urn:microsoft.com/office/officeart/2008/layout/PictureStrips"/>
    <dgm:cxn modelId="{D434C8ED-F6F2-4E43-BA47-1FD801946117}" type="presParOf" srcId="{EA34F30C-5A33-4C63-BAB0-108708E626B2}" destId="{648EB86E-1AFE-460E-AFFA-3D66091EA26C}" srcOrd="6" destOrd="0" presId="urn:microsoft.com/office/officeart/2008/layout/PictureStrips"/>
    <dgm:cxn modelId="{90330208-35BD-4A00-BD56-E0B4439DCBBE}" type="presParOf" srcId="{648EB86E-1AFE-460E-AFFA-3D66091EA26C}" destId="{F2235FE9-F2CC-4A00-A8D0-73F95C804DB3}" srcOrd="0" destOrd="0" presId="urn:microsoft.com/office/officeart/2008/layout/PictureStrips"/>
    <dgm:cxn modelId="{E768B5F1-97D0-4581-80B8-A2F6F2A3E741}" type="presParOf" srcId="{648EB86E-1AFE-460E-AFFA-3D66091EA26C}" destId="{EA1FB5C7-A2F6-4DAC-B566-CE2FE62BD06A}" srcOrd="1" destOrd="0" presId="urn:microsoft.com/office/officeart/2008/layout/PictureStrips"/>
    <dgm:cxn modelId="{3F40D44E-CCCC-4D6E-8896-6F93DB83F9F1}" type="presParOf" srcId="{EA34F30C-5A33-4C63-BAB0-108708E626B2}" destId="{62886AE9-7D88-4C25-B0F4-1E9CDB0BE1F8}" srcOrd="7" destOrd="0" presId="urn:microsoft.com/office/officeart/2008/layout/PictureStrips"/>
    <dgm:cxn modelId="{446D6AE3-DCE4-4869-A24F-28944F178AAF}" type="presParOf" srcId="{EA34F30C-5A33-4C63-BAB0-108708E626B2}" destId="{F4F58349-0E66-4A7C-8463-952DCC4AD362}" srcOrd="8" destOrd="0" presId="urn:microsoft.com/office/officeart/2008/layout/PictureStrips"/>
    <dgm:cxn modelId="{867A0EED-C458-4FD3-8F48-70D1958D0032}" type="presParOf" srcId="{F4F58349-0E66-4A7C-8463-952DCC4AD362}" destId="{0752A4C1-BD41-4650-8EDA-E56D3768C59F}" srcOrd="0" destOrd="0" presId="urn:microsoft.com/office/officeart/2008/layout/PictureStrips"/>
    <dgm:cxn modelId="{C695C350-E6CF-452D-87AB-EF06E8319988}" type="presParOf" srcId="{F4F58349-0E66-4A7C-8463-952DCC4AD362}" destId="{C54CF1E3-6C8A-4945-9ADB-6312E61763F8}" srcOrd="1" destOrd="0" presId="urn:microsoft.com/office/officeart/2008/layout/PictureStrips"/>
    <dgm:cxn modelId="{1155A4A7-8367-4A2C-BFC6-3001F2E77DB6}" type="presParOf" srcId="{EA34F30C-5A33-4C63-BAB0-108708E626B2}" destId="{942F27F1-EE9F-4E26-A0AA-01338C25E14F}" srcOrd="9" destOrd="0" presId="urn:microsoft.com/office/officeart/2008/layout/PictureStrips"/>
    <dgm:cxn modelId="{230C244A-E928-451A-8FA5-15A230628FC6}" type="presParOf" srcId="{EA34F30C-5A33-4C63-BAB0-108708E626B2}" destId="{3B2F233F-0CA0-486A-BE81-1A5B60A3BD5D}" srcOrd="10" destOrd="0" presId="urn:microsoft.com/office/officeart/2008/layout/PictureStrips"/>
    <dgm:cxn modelId="{D6699D21-EF7B-47DF-9C72-8EF792CEFC8C}" type="presParOf" srcId="{3B2F233F-0CA0-486A-BE81-1A5B60A3BD5D}" destId="{AD1E9351-A1D6-44A4-A5C4-BEDC555EEB0F}" srcOrd="0" destOrd="0" presId="urn:microsoft.com/office/officeart/2008/layout/PictureStrips"/>
    <dgm:cxn modelId="{58C4AA8D-8176-4B41-B7F5-CFBB80110C96}" type="presParOf" srcId="{3B2F233F-0CA0-486A-BE81-1A5B60A3BD5D}" destId="{62EF4F5C-3859-4654-BC16-BCD3EA9A3AC3}" srcOrd="1" destOrd="0" presId="urn:microsoft.com/office/officeart/2008/layout/PictureStrips"/>
    <dgm:cxn modelId="{991CBDC5-177D-49E8-BB2E-937FFE54798E}" type="presParOf" srcId="{EA34F30C-5A33-4C63-BAB0-108708E626B2}" destId="{206FD5A3-C288-494A-B0A8-1E6A744ABCFF}" srcOrd="11" destOrd="0" presId="urn:microsoft.com/office/officeart/2008/layout/PictureStrips"/>
    <dgm:cxn modelId="{E0FE96D9-F160-4308-BF98-D1F55458A2A4}" type="presParOf" srcId="{EA34F30C-5A33-4C63-BAB0-108708E626B2}" destId="{A37D8C9F-B617-4F2B-BCBE-6CBC3288B8EE}" srcOrd="12" destOrd="0" presId="urn:microsoft.com/office/officeart/2008/layout/PictureStrips"/>
    <dgm:cxn modelId="{493415C6-4D43-4E8F-8033-4E0A19006216}" type="presParOf" srcId="{A37D8C9F-B617-4F2B-BCBE-6CBC3288B8EE}" destId="{6218507C-3FA1-4D9E-BC4F-9345D1643CBE}" srcOrd="0" destOrd="0" presId="urn:microsoft.com/office/officeart/2008/layout/PictureStrips"/>
    <dgm:cxn modelId="{BCB07649-647E-4463-B558-2F49BAC6CD32}" type="presParOf" srcId="{A37D8C9F-B617-4F2B-BCBE-6CBC3288B8EE}" destId="{0D30E6B5-6421-4710-A6F6-995BC5DF669D}"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E724A6-9670-4038-8D28-7EC9F1BA8B53}"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D38C57F8-0CD5-45BD-8FEB-BBC3D7A453C9}">
      <dgm:prSet phldrT="[Text]"/>
      <dgm:spPr/>
      <dgm:t>
        <a:bodyPr/>
        <a:lstStyle/>
        <a:p>
          <a:r>
            <a:rPr lang="en-US" dirty="0" smtClean="0"/>
            <a:t>Increase communication between children and parents </a:t>
          </a:r>
          <a:endParaRPr lang="en-US" dirty="0"/>
        </a:p>
      </dgm:t>
    </dgm:pt>
    <dgm:pt modelId="{73ACE77A-FA58-48AF-8B4B-6CB5751B928B}" type="parTrans" cxnId="{ABCDE493-4D83-4820-9238-7A09719CFD99}">
      <dgm:prSet/>
      <dgm:spPr/>
      <dgm:t>
        <a:bodyPr/>
        <a:lstStyle/>
        <a:p>
          <a:endParaRPr lang="en-US"/>
        </a:p>
      </dgm:t>
    </dgm:pt>
    <dgm:pt modelId="{0C2D0AF9-E494-48B1-96B9-D3F31C07A20C}" type="sibTrans" cxnId="{ABCDE493-4D83-4820-9238-7A09719CFD99}">
      <dgm:prSet/>
      <dgm:spPr/>
      <dgm:t>
        <a:bodyPr/>
        <a:lstStyle/>
        <a:p>
          <a:endParaRPr lang="en-US"/>
        </a:p>
      </dgm:t>
    </dgm:pt>
    <dgm:pt modelId="{056DC958-8251-49DF-BEE8-F25AA1F65903}">
      <dgm:prSet phldrT="[Text]"/>
      <dgm:spPr/>
      <dgm:t>
        <a:bodyPr/>
        <a:lstStyle/>
        <a:p>
          <a:r>
            <a:rPr lang="en-US" dirty="0" smtClean="0"/>
            <a:t>Changes or variations in routines can cause anxiety, which can result in anxiety for students with Autism Spectrum Disorder.</a:t>
          </a:r>
          <a:endParaRPr lang="en-US" dirty="0"/>
        </a:p>
      </dgm:t>
    </dgm:pt>
    <dgm:pt modelId="{528EF74C-D5A8-4323-83A5-B3A9570560A2}" type="parTrans" cxnId="{4BCB6D36-2737-4A7F-8A11-A96FBB9489DA}">
      <dgm:prSet/>
      <dgm:spPr/>
      <dgm:t>
        <a:bodyPr/>
        <a:lstStyle/>
        <a:p>
          <a:endParaRPr lang="en-US"/>
        </a:p>
      </dgm:t>
    </dgm:pt>
    <dgm:pt modelId="{0F5722C1-F292-4561-AF42-AF3D6D8521E3}" type="sibTrans" cxnId="{4BCB6D36-2737-4A7F-8A11-A96FBB9489DA}">
      <dgm:prSet/>
      <dgm:spPr/>
      <dgm:t>
        <a:bodyPr/>
        <a:lstStyle/>
        <a:p>
          <a:endParaRPr lang="en-US"/>
        </a:p>
      </dgm:t>
    </dgm:pt>
    <dgm:pt modelId="{2BA26DA4-30AD-4963-9749-8414252D0B20}">
      <dgm:prSet phldrT="[Text]"/>
      <dgm:spPr/>
      <dgm:t>
        <a:bodyPr/>
        <a:lstStyle/>
        <a:p>
          <a:r>
            <a:rPr lang="en-US" dirty="0" smtClean="0"/>
            <a:t>Increases attending to important details and increase coping skills. </a:t>
          </a:r>
          <a:endParaRPr lang="en-US" dirty="0"/>
        </a:p>
      </dgm:t>
    </dgm:pt>
    <dgm:pt modelId="{98B43277-0F80-41A7-8D91-E72C5E4113F8}" type="parTrans" cxnId="{27E91AF8-7E51-4DBC-B445-4BBB7D71EA28}">
      <dgm:prSet/>
      <dgm:spPr/>
      <dgm:t>
        <a:bodyPr/>
        <a:lstStyle/>
        <a:p>
          <a:endParaRPr lang="en-US"/>
        </a:p>
      </dgm:t>
    </dgm:pt>
    <dgm:pt modelId="{7F7A96C4-60B3-4D2C-A725-4B3BD4FCAFCE}" type="sibTrans" cxnId="{27E91AF8-7E51-4DBC-B445-4BBB7D71EA28}">
      <dgm:prSet/>
      <dgm:spPr/>
      <dgm:t>
        <a:bodyPr/>
        <a:lstStyle/>
        <a:p>
          <a:endParaRPr lang="en-US"/>
        </a:p>
      </dgm:t>
    </dgm:pt>
    <dgm:pt modelId="{FE23DAB7-96E7-4D9D-AA9A-A2871077A162}">
      <dgm:prSet/>
      <dgm:spPr/>
      <dgm:t>
        <a:bodyPr/>
        <a:lstStyle/>
        <a:p>
          <a:r>
            <a:rPr lang="en-US" dirty="0" smtClean="0"/>
            <a:t>Address concerns with repetitive behaviors, limited interests, social interactions and language deficits</a:t>
          </a:r>
          <a:endParaRPr lang="en-US" dirty="0"/>
        </a:p>
      </dgm:t>
    </dgm:pt>
    <dgm:pt modelId="{5FA8C30D-E2E9-4A18-B05E-240D58A3A2A0}" type="parTrans" cxnId="{D27A7613-544B-4301-93E7-E9AACA689B75}">
      <dgm:prSet/>
      <dgm:spPr/>
      <dgm:t>
        <a:bodyPr/>
        <a:lstStyle/>
        <a:p>
          <a:endParaRPr lang="en-US"/>
        </a:p>
      </dgm:t>
    </dgm:pt>
    <dgm:pt modelId="{D4049705-3159-435D-931B-FB496E630750}" type="sibTrans" cxnId="{D27A7613-544B-4301-93E7-E9AACA689B75}">
      <dgm:prSet/>
      <dgm:spPr/>
      <dgm:t>
        <a:bodyPr/>
        <a:lstStyle/>
        <a:p>
          <a:endParaRPr lang="en-US"/>
        </a:p>
      </dgm:t>
    </dgm:pt>
    <dgm:pt modelId="{14576CBE-2575-421C-8947-DF5294AF8151}">
      <dgm:prSet/>
      <dgm:spPr/>
      <dgm:t>
        <a:bodyPr/>
        <a:lstStyle/>
        <a:p>
          <a:r>
            <a:rPr lang="en-US" dirty="0" smtClean="0"/>
            <a:t>Decreases frustration and problem behavior that may result from communication deficits.</a:t>
          </a:r>
          <a:endParaRPr lang="en-US" dirty="0"/>
        </a:p>
      </dgm:t>
    </dgm:pt>
    <dgm:pt modelId="{3C792482-16DE-4A05-8F45-8BD8045EB001}" type="parTrans" cxnId="{DC9363EB-BB59-4112-875B-8D401E2C0CAE}">
      <dgm:prSet/>
      <dgm:spPr/>
      <dgm:t>
        <a:bodyPr/>
        <a:lstStyle/>
        <a:p>
          <a:endParaRPr lang="en-US"/>
        </a:p>
      </dgm:t>
    </dgm:pt>
    <dgm:pt modelId="{911CD186-4F86-401E-9E5D-181FAFAB42C0}" type="sibTrans" cxnId="{DC9363EB-BB59-4112-875B-8D401E2C0CAE}">
      <dgm:prSet/>
      <dgm:spPr/>
      <dgm:t>
        <a:bodyPr/>
        <a:lstStyle/>
        <a:p>
          <a:endParaRPr lang="en-US"/>
        </a:p>
      </dgm:t>
    </dgm:pt>
    <dgm:pt modelId="{DC7BB860-0F8E-4C1D-A916-E3FAA945E966}" type="pres">
      <dgm:prSet presAssocID="{0FE724A6-9670-4038-8D28-7EC9F1BA8B53}" presName="Name0" presStyleCnt="0">
        <dgm:presLayoutVars>
          <dgm:dir/>
          <dgm:animLvl val="lvl"/>
          <dgm:resizeHandles val="exact"/>
        </dgm:presLayoutVars>
      </dgm:prSet>
      <dgm:spPr/>
      <dgm:t>
        <a:bodyPr/>
        <a:lstStyle/>
        <a:p>
          <a:endParaRPr lang="en-US"/>
        </a:p>
      </dgm:t>
    </dgm:pt>
    <dgm:pt modelId="{04B2F8D2-C041-4166-90F7-9717905512E9}" type="pres">
      <dgm:prSet presAssocID="{D38C57F8-0CD5-45BD-8FEB-BBC3D7A453C9}" presName="linNode" presStyleCnt="0"/>
      <dgm:spPr/>
    </dgm:pt>
    <dgm:pt modelId="{3EFE87C8-8550-47ED-8309-244D5B6EF3D2}" type="pres">
      <dgm:prSet presAssocID="{D38C57F8-0CD5-45BD-8FEB-BBC3D7A453C9}" presName="parentText" presStyleLbl="node1" presStyleIdx="0" presStyleCnt="5" custLinFactNeighborX="73132" custLinFactNeighborY="-2216">
        <dgm:presLayoutVars>
          <dgm:chMax val="1"/>
          <dgm:bulletEnabled val="1"/>
        </dgm:presLayoutVars>
      </dgm:prSet>
      <dgm:spPr/>
      <dgm:t>
        <a:bodyPr/>
        <a:lstStyle/>
        <a:p>
          <a:endParaRPr lang="en-US"/>
        </a:p>
      </dgm:t>
    </dgm:pt>
    <dgm:pt modelId="{13A7457E-8037-47E5-AB65-62A9346BA5AF}" type="pres">
      <dgm:prSet presAssocID="{0C2D0AF9-E494-48B1-96B9-D3F31C07A20C}" presName="sp" presStyleCnt="0"/>
      <dgm:spPr/>
    </dgm:pt>
    <dgm:pt modelId="{6B63B15D-A9B7-461E-B288-35D1A7343930}" type="pres">
      <dgm:prSet presAssocID="{FE23DAB7-96E7-4D9D-AA9A-A2871077A162}" presName="linNode" presStyleCnt="0"/>
      <dgm:spPr/>
    </dgm:pt>
    <dgm:pt modelId="{532C52B6-65B1-408E-B5EF-5783813E7268}" type="pres">
      <dgm:prSet presAssocID="{FE23DAB7-96E7-4D9D-AA9A-A2871077A162}" presName="parentText" presStyleLbl="node1" presStyleIdx="1" presStyleCnt="5" custLinFactNeighborX="73446" custLinFactNeighborY="-7347">
        <dgm:presLayoutVars>
          <dgm:chMax val="1"/>
          <dgm:bulletEnabled val="1"/>
        </dgm:presLayoutVars>
      </dgm:prSet>
      <dgm:spPr/>
      <dgm:t>
        <a:bodyPr/>
        <a:lstStyle/>
        <a:p>
          <a:endParaRPr lang="en-US"/>
        </a:p>
      </dgm:t>
    </dgm:pt>
    <dgm:pt modelId="{29FE8FD0-2444-4893-ACB2-E02A0ECC5410}" type="pres">
      <dgm:prSet presAssocID="{D4049705-3159-435D-931B-FB496E630750}" presName="sp" presStyleCnt="0"/>
      <dgm:spPr/>
    </dgm:pt>
    <dgm:pt modelId="{5AD04E5F-43AB-468C-AA12-473190D44E13}" type="pres">
      <dgm:prSet presAssocID="{14576CBE-2575-421C-8947-DF5294AF8151}" presName="linNode" presStyleCnt="0"/>
      <dgm:spPr/>
    </dgm:pt>
    <dgm:pt modelId="{8A4F5E82-43FF-4F13-8F3C-46C38C748102}" type="pres">
      <dgm:prSet presAssocID="{14576CBE-2575-421C-8947-DF5294AF8151}" presName="parentText" presStyleLbl="node1" presStyleIdx="2" presStyleCnt="5" custLinFactNeighborX="73760" custLinFactNeighborY="-12477">
        <dgm:presLayoutVars>
          <dgm:chMax val="1"/>
          <dgm:bulletEnabled val="1"/>
        </dgm:presLayoutVars>
      </dgm:prSet>
      <dgm:spPr/>
      <dgm:t>
        <a:bodyPr/>
        <a:lstStyle/>
        <a:p>
          <a:endParaRPr lang="en-US"/>
        </a:p>
      </dgm:t>
    </dgm:pt>
    <dgm:pt modelId="{F61DB363-CE4C-4439-A2D4-874773913F77}" type="pres">
      <dgm:prSet presAssocID="{911CD186-4F86-401E-9E5D-181FAFAB42C0}" presName="sp" presStyleCnt="0"/>
      <dgm:spPr/>
    </dgm:pt>
    <dgm:pt modelId="{CD7C65D4-7469-449D-A9D5-82FB6B5B0636}" type="pres">
      <dgm:prSet presAssocID="{056DC958-8251-49DF-BEE8-F25AA1F65903}" presName="linNode" presStyleCnt="0"/>
      <dgm:spPr/>
    </dgm:pt>
    <dgm:pt modelId="{1510AB21-CC85-46D2-92AB-D8E9C1E02916}" type="pres">
      <dgm:prSet presAssocID="{056DC958-8251-49DF-BEE8-F25AA1F65903}" presName="parentText" presStyleLbl="node1" presStyleIdx="3" presStyleCnt="5" custLinFactNeighborX="74075" custLinFactNeighborY="-16401">
        <dgm:presLayoutVars>
          <dgm:chMax val="1"/>
          <dgm:bulletEnabled val="1"/>
        </dgm:presLayoutVars>
      </dgm:prSet>
      <dgm:spPr/>
      <dgm:t>
        <a:bodyPr/>
        <a:lstStyle/>
        <a:p>
          <a:endParaRPr lang="en-US"/>
        </a:p>
      </dgm:t>
    </dgm:pt>
    <dgm:pt modelId="{D49EAAFE-FA7E-44F7-85C5-054B0B5E1B21}" type="pres">
      <dgm:prSet presAssocID="{0F5722C1-F292-4561-AF42-AF3D6D8521E3}" presName="sp" presStyleCnt="0"/>
      <dgm:spPr/>
    </dgm:pt>
    <dgm:pt modelId="{F6FA3062-EE58-49F7-BA0B-077E752F9AC3}" type="pres">
      <dgm:prSet presAssocID="{2BA26DA4-30AD-4963-9749-8414252D0B20}" presName="linNode" presStyleCnt="0"/>
      <dgm:spPr/>
    </dgm:pt>
    <dgm:pt modelId="{65E9B1A0-B47F-4703-9344-178B36095A87}" type="pres">
      <dgm:prSet presAssocID="{2BA26DA4-30AD-4963-9749-8414252D0B20}" presName="parentText" presStyleLbl="node1" presStyleIdx="4" presStyleCnt="5" custLinFactNeighborX="74388" custLinFactNeighborY="-20546">
        <dgm:presLayoutVars>
          <dgm:chMax val="1"/>
          <dgm:bulletEnabled val="1"/>
        </dgm:presLayoutVars>
      </dgm:prSet>
      <dgm:spPr/>
      <dgm:t>
        <a:bodyPr/>
        <a:lstStyle/>
        <a:p>
          <a:endParaRPr lang="en-US"/>
        </a:p>
      </dgm:t>
    </dgm:pt>
  </dgm:ptLst>
  <dgm:cxnLst>
    <dgm:cxn modelId="{ABCDE493-4D83-4820-9238-7A09719CFD99}" srcId="{0FE724A6-9670-4038-8D28-7EC9F1BA8B53}" destId="{D38C57F8-0CD5-45BD-8FEB-BBC3D7A453C9}" srcOrd="0" destOrd="0" parTransId="{73ACE77A-FA58-48AF-8B4B-6CB5751B928B}" sibTransId="{0C2D0AF9-E494-48B1-96B9-D3F31C07A20C}"/>
    <dgm:cxn modelId="{6C2EDF37-6DE6-40AD-8201-9EF65FF5FEA4}" type="presOf" srcId="{2BA26DA4-30AD-4963-9749-8414252D0B20}" destId="{65E9B1A0-B47F-4703-9344-178B36095A87}" srcOrd="0" destOrd="0" presId="urn:microsoft.com/office/officeart/2005/8/layout/vList5"/>
    <dgm:cxn modelId="{F845EBF8-6F89-449F-82AA-7C98EF9F4210}" type="presOf" srcId="{14576CBE-2575-421C-8947-DF5294AF8151}" destId="{8A4F5E82-43FF-4F13-8F3C-46C38C748102}" srcOrd="0" destOrd="0" presId="urn:microsoft.com/office/officeart/2005/8/layout/vList5"/>
    <dgm:cxn modelId="{4BCB6D36-2737-4A7F-8A11-A96FBB9489DA}" srcId="{0FE724A6-9670-4038-8D28-7EC9F1BA8B53}" destId="{056DC958-8251-49DF-BEE8-F25AA1F65903}" srcOrd="3" destOrd="0" parTransId="{528EF74C-D5A8-4323-83A5-B3A9570560A2}" sibTransId="{0F5722C1-F292-4561-AF42-AF3D6D8521E3}"/>
    <dgm:cxn modelId="{3D054C9B-DB30-49D2-8F33-7315BE61D910}" type="presOf" srcId="{0FE724A6-9670-4038-8D28-7EC9F1BA8B53}" destId="{DC7BB860-0F8E-4C1D-A916-E3FAA945E966}" srcOrd="0" destOrd="0" presId="urn:microsoft.com/office/officeart/2005/8/layout/vList5"/>
    <dgm:cxn modelId="{D27A7613-544B-4301-93E7-E9AACA689B75}" srcId="{0FE724A6-9670-4038-8D28-7EC9F1BA8B53}" destId="{FE23DAB7-96E7-4D9D-AA9A-A2871077A162}" srcOrd="1" destOrd="0" parTransId="{5FA8C30D-E2E9-4A18-B05E-240D58A3A2A0}" sibTransId="{D4049705-3159-435D-931B-FB496E630750}"/>
    <dgm:cxn modelId="{08FA2DEF-514D-4293-AC7E-815A62EF1072}" type="presOf" srcId="{D38C57F8-0CD5-45BD-8FEB-BBC3D7A453C9}" destId="{3EFE87C8-8550-47ED-8309-244D5B6EF3D2}" srcOrd="0" destOrd="0" presId="urn:microsoft.com/office/officeart/2005/8/layout/vList5"/>
    <dgm:cxn modelId="{DC9363EB-BB59-4112-875B-8D401E2C0CAE}" srcId="{0FE724A6-9670-4038-8D28-7EC9F1BA8B53}" destId="{14576CBE-2575-421C-8947-DF5294AF8151}" srcOrd="2" destOrd="0" parTransId="{3C792482-16DE-4A05-8F45-8BD8045EB001}" sibTransId="{911CD186-4F86-401E-9E5D-181FAFAB42C0}"/>
    <dgm:cxn modelId="{E86331D9-5E00-4713-B9D3-0F2243A1D676}" type="presOf" srcId="{FE23DAB7-96E7-4D9D-AA9A-A2871077A162}" destId="{532C52B6-65B1-408E-B5EF-5783813E7268}" srcOrd="0" destOrd="0" presId="urn:microsoft.com/office/officeart/2005/8/layout/vList5"/>
    <dgm:cxn modelId="{31DF9EC8-7125-4788-B001-5E8A5B19A472}" type="presOf" srcId="{056DC958-8251-49DF-BEE8-F25AA1F65903}" destId="{1510AB21-CC85-46D2-92AB-D8E9C1E02916}" srcOrd="0" destOrd="0" presId="urn:microsoft.com/office/officeart/2005/8/layout/vList5"/>
    <dgm:cxn modelId="{27E91AF8-7E51-4DBC-B445-4BBB7D71EA28}" srcId="{0FE724A6-9670-4038-8D28-7EC9F1BA8B53}" destId="{2BA26DA4-30AD-4963-9749-8414252D0B20}" srcOrd="4" destOrd="0" parTransId="{98B43277-0F80-41A7-8D91-E72C5E4113F8}" sibTransId="{7F7A96C4-60B3-4D2C-A725-4B3BD4FCAFCE}"/>
    <dgm:cxn modelId="{79F46CF8-E9C6-4C30-A1F3-132DBE0D508B}" type="presParOf" srcId="{DC7BB860-0F8E-4C1D-A916-E3FAA945E966}" destId="{04B2F8D2-C041-4166-90F7-9717905512E9}" srcOrd="0" destOrd="0" presId="urn:microsoft.com/office/officeart/2005/8/layout/vList5"/>
    <dgm:cxn modelId="{33D0E4DB-8744-4670-82C0-E260763D7348}" type="presParOf" srcId="{04B2F8D2-C041-4166-90F7-9717905512E9}" destId="{3EFE87C8-8550-47ED-8309-244D5B6EF3D2}" srcOrd="0" destOrd="0" presId="urn:microsoft.com/office/officeart/2005/8/layout/vList5"/>
    <dgm:cxn modelId="{C31473A9-9AD2-420C-8406-972680A27DBE}" type="presParOf" srcId="{DC7BB860-0F8E-4C1D-A916-E3FAA945E966}" destId="{13A7457E-8037-47E5-AB65-62A9346BA5AF}" srcOrd="1" destOrd="0" presId="urn:microsoft.com/office/officeart/2005/8/layout/vList5"/>
    <dgm:cxn modelId="{4862A0DD-2127-4453-AD08-9E7194DBEC05}" type="presParOf" srcId="{DC7BB860-0F8E-4C1D-A916-E3FAA945E966}" destId="{6B63B15D-A9B7-461E-B288-35D1A7343930}" srcOrd="2" destOrd="0" presId="urn:microsoft.com/office/officeart/2005/8/layout/vList5"/>
    <dgm:cxn modelId="{DB644979-E6A1-4FA9-9CA2-19D4DAA98A8F}" type="presParOf" srcId="{6B63B15D-A9B7-461E-B288-35D1A7343930}" destId="{532C52B6-65B1-408E-B5EF-5783813E7268}" srcOrd="0" destOrd="0" presId="urn:microsoft.com/office/officeart/2005/8/layout/vList5"/>
    <dgm:cxn modelId="{3F6B92BA-CB26-48A7-86A1-97DBC61AAF91}" type="presParOf" srcId="{DC7BB860-0F8E-4C1D-A916-E3FAA945E966}" destId="{29FE8FD0-2444-4893-ACB2-E02A0ECC5410}" srcOrd="3" destOrd="0" presId="urn:microsoft.com/office/officeart/2005/8/layout/vList5"/>
    <dgm:cxn modelId="{7A10303A-8BE7-4EC9-9EF7-5BAED5821430}" type="presParOf" srcId="{DC7BB860-0F8E-4C1D-A916-E3FAA945E966}" destId="{5AD04E5F-43AB-468C-AA12-473190D44E13}" srcOrd="4" destOrd="0" presId="urn:microsoft.com/office/officeart/2005/8/layout/vList5"/>
    <dgm:cxn modelId="{2361968D-86B1-46B8-A933-396B26C0AD6E}" type="presParOf" srcId="{5AD04E5F-43AB-468C-AA12-473190D44E13}" destId="{8A4F5E82-43FF-4F13-8F3C-46C38C748102}" srcOrd="0" destOrd="0" presId="urn:microsoft.com/office/officeart/2005/8/layout/vList5"/>
    <dgm:cxn modelId="{E182DDF1-EF74-4662-89C2-871EB3D6E755}" type="presParOf" srcId="{DC7BB860-0F8E-4C1D-A916-E3FAA945E966}" destId="{F61DB363-CE4C-4439-A2D4-874773913F77}" srcOrd="5" destOrd="0" presId="urn:microsoft.com/office/officeart/2005/8/layout/vList5"/>
    <dgm:cxn modelId="{D9EF3B46-8F68-4B57-9ACB-E730A2D49BC5}" type="presParOf" srcId="{DC7BB860-0F8E-4C1D-A916-E3FAA945E966}" destId="{CD7C65D4-7469-449D-A9D5-82FB6B5B0636}" srcOrd="6" destOrd="0" presId="urn:microsoft.com/office/officeart/2005/8/layout/vList5"/>
    <dgm:cxn modelId="{68A9A705-7759-4727-B6E3-9F42090B0302}" type="presParOf" srcId="{CD7C65D4-7469-449D-A9D5-82FB6B5B0636}" destId="{1510AB21-CC85-46D2-92AB-D8E9C1E02916}" srcOrd="0" destOrd="0" presId="urn:microsoft.com/office/officeart/2005/8/layout/vList5"/>
    <dgm:cxn modelId="{4BCC538C-8292-4554-BE80-B3837C11CE34}" type="presParOf" srcId="{DC7BB860-0F8E-4C1D-A916-E3FAA945E966}" destId="{D49EAAFE-FA7E-44F7-85C5-054B0B5E1B21}" srcOrd="7" destOrd="0" presId="urn:microsoft.com/office/officeart/2005/8/layout/vList5"/>
    <dgm:cxn modelId="{C3522655-865C-4700-AA55-6D822B34F219}" type="presParOf" srcId="{DC7BB860-0F8E-4C1D-A916-E3FAA945E966}" destId="{F6FA3062-EE58-49F7-BA0B-077E752F9AC3}" srcOrd="8" destOrd="0" presId="urn:microsoft.com/office/officeart/2005/8/layout/vList5"/>
    <dgm:cxn modelId="{679BF060-5706-44A1-839E-F9DCD3281541}" type="presParOf" srcId="{F6FA3062-EE58-49F7-BA0B-077E752F9AC3}" destId="{65E9B1A0-B47F-4703-9344-178B36095A8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96151E-1C09-4580-8A88-D6BA9AA4002F}"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34618E62-7413-400C-AED2-6FA8C3314F32}">
      <dgm:prSet phldrT="[Text]"/>
      <dgm:spPr/>
      <dgm:t>
        <a:bodyPr/>
        <a:lstStyle/>
        <a:p>
          <a:r>
            <a:rPr lang="en-US" dirty="0" smtClean="0"/>
            <a:t>Visual Schedules</a:t>
          </a:r>
          <a:endParaRPr lang="en-US" dirty="0"/>
        </a:p>
      </dgm:t>
    </dgm:pt>
    <dgm:pt modelId="{B5C7D46A-BF83-4928-9042-68C246DECB6A}" type="parTrans" cxnId="{6BCA9D5C-8B96-44B2-A059-25D5D9E5A279}">
      <dgm:prSet/>
      <dgm:spPr/>
      <dgm:t>
        <a:bodyPr/>
        <a:lstStyle/>
        <a:p>
          <a:endParaRPr lang="en-US"/>
        </a:p>
      </dgm:t>
    </dgm:pt>
    <dgm:pt modelId="{E3310FCB-C289-4A3B-A043-24F8025EE39D}" type="sibTrans" cxnId="{6BCA9D5C-8B96-44B2-A059-25D5D9E5A279}">
      <dgm:prSet/>
      <dgm:spPr/>
      <dgm:t>
        <a:bodyPr/>
        <a:lstStyle/>
        <a:p>
          <a:endParaRPr lang="en-US"/>
        </a:p>
      </dgm:t>
    </dgm:pt>
    <dgm:pt modelId="{E8D2EC2A-B747-42EB-B512-16177CB236E6}">
      <dgm:prSet phldrT="[Text]"/>
      <dgm:spPr/>
      <dgm:t>
        <a:bodyPr/>
        <a:lstStyle/>
        <a:p>
          <a:pPr algn="l"/>
          <a:r>
            <a:rPr lang="en-US" dirty="0" smtClean="0"/>
            <a:t>Choice Boards</a:t>
          </a:r>
          <a:endParaRPr lang="en-US" dirty="0"/>
        </a:p>
      </dgm:t>
    </dgm:pt>
    <dgm:pt modelId="{8D97E2F6-121B-4A65-B88F-DDDECB96E059}" type="parTrans" cxnId="{2EECB790-341F-405A-91A1-E790305FCCA0}">
      <dgm:prSet/>
      <dgm:spPr/>
      <dgm:t>
        <a:bodyPr/>
        <a:lstStyle/>
        <a:p>
          <a:endParaRPr lang="en-US"/>
        </a:p>
      </dgm:t>
    </dgm:pt>
    <dgm:pt modelId="{DC02CCBC-5D3C-4824-AFD5-458F26AF74AF}" type="sibTrans" cxnId="{2EECB790-341F-405A-91A1-E790305FCCA0}">
      <dgm:prSet/>
      <dgm:spPr/>
      <dgm:t>
        <a:bodyPr/>
        <a:lstStyle/>
        <a:p>
          <a:endParaRPr lang="en-US"/>
        </a:p>
      </dgm:t>
    </dgm:pt>
    <dgm:pt modelId="{0D336144-EFC3-42FC-919C-36721AACC073}">
      <dgm:prSet phldrT="[Text]"/>
      <dgm:spPr/>
      <dgm:t>
        <a:bodyPr/>
        <a:lstStyle/>
        <a:p>
          <a:r>
            <a:rPr lang="en-US" dirty="0" smtClean="0"/>
            <a:t>        Token     </a:t>
          </a:r>
        </a:p>
        <a:p>
          <a:r>
            <a:rPr lang="en-US" dirty="0" smtClean="0"/>
            <a:t>        Economies</a:t>
          </a:r>
          <a:endParaRPr lang="en-US" dirty="0"/>
        </a:p>
      </dgm:t>
    </dgm:pt>
    <dgm:pt modelId="{B92ACB22-CE23-4484-A7D2-69DA2DAF648A}" type="parTrans" cxnId="{D9FD6CBD-32C1-4324-AF8A-4B3D01005C0B}">
      <dgm:prSet/>
      <dgm:spPr/>
      <dgm:t>
        <a:bodyPr/>
        <a:lstStyle/>
        <a:p>
          <a:endParaRPr lang="en-US"/>
        </a:p>
      </dgm:t>
    </dgm:pt>
    <dgm:pt modelId="{765CF489-B504-4F55-B517-F27D38652B98}" type="sibTrans" cxnId="{D9FD6CBD-32C1-4324-AF8A-4B3D01005C0B}">
      <dgm:prSet/>
      <dgm:spPr/>
      <dgm:t>
        <a:bodyPr/>
        <a:lstStyle/>
        <a:p>
          <a:endParaRPr lang="en-US"/>
        </a:p>
      </dgm:t>
    </dgm:pt>
    <dgm:pt modelId="{EB9117E8-E053-453C-8716-16B0638C8FE2}" type="pres">
      <dgm:prSet presAssocID="{4496151E-1C09-4580-8A88-D6BA9AA4002F}" presName="Name0" presStyleCnt="0">
        <dgm:presLayoutVars>
          <dgm:dir/>
          <dgm:resizeHandles val="exact"/>
        </dgm:presLayoutVars>
      </dgm:prSet>
      <dgm:spPr/>
      <dgm:t>
        <a:bodyPr/>
        <a:lstStyle/>
        <a:p>
          <a:endParaRPr lang="en-US"/>
        </a:p>
      </dgm:t>
    </dgm:pt>
    <dgm:pt modelId="{F584F721-163B-4772-B263-AA9DAA790EAF}" type="pres">
      <dgm:prSet presAssocID="{34618E62-7413-400C-AED2-6FA8C3314F32}" presName="composite" presStyleCnt="0"/>
      <dgm:spPr/>
    </dgm:pt>
    <dgm:pt modelId="{F3A018A3-9159-4BBD-9830-DABBC6F7BE14}" type="pres">
      <dgm:prSet presAssocID="{34618E62-7413-400C-AED2-6FA8C3314F32}" presName="rect1" presStyleLbl="trAlignAcc1" presStyleIdx="0" presStyleCnt="3" custScaleX="71026" custScaleY="98006" custLinFactNeighborX="-6278" custLinFactNeighborY="-22292">
        <dgm:presLayoutVars>
          <dgm:bulletEnabled val="1"/>
        </dgm:presLayoutVars>
      </dgm:prSet>
      <dgm:spPr/>
      <dgm:t>
        <a:bodyPr/>
        <a:lstStyle/>
        <a:p>
          <a:endParaRPr lang="en-US"/>
        </a:p>
      </dgm:t>
    </dgm:pt>
    <dgm:pt modelId="{49D0652C-C1E2-4508-8167-2F8175CAA29A}" type="pres">
      <dgm:prSet presAssocID="{34618E62-7413-400C-AED2-6FA8C3314F32}" presName="rect2" presStyleLbl="fgImgPlace1" presStyleIdx="0" presStyleCnt="3" custScaleX="159642" custScaleY="117521" custLinFactNeighborX="15572" custLinFactNeighborY="16148"/>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DC4F3B54-0F04-457C-A539-5BA13CDC82D6}" type="pres">
      <dgm:prSet presAssocID="{E3310FCB-C289-4A3B-A043-24F8025EE39D}" presName="sibTrans" presStyleCnt="0"/>
      <dgm:spPr/>
    </dgm:pt>
    <dgm:pt modelId="{A1B99542-03F3-41B5-9D9F-07FB584755AB}" type="pres">
      <dgm:prSet presAssocID="{E8D2EC2A-B747-42EB-B512-16177CB236E6}" presName="composite" presStyleCnt="0"/>
      <dgm:spPr/>
    </dgm:pt>
    <dgm:pt modelId="{C9CD2F7F-B5F3-48AE-A544-384A2ECD6763}" type="pres">
      <dgm:prSet presAssocID="{E8D2EC2A-B747-42EB-B512-16177CB236E6}" presName="rect1" presStyleLbl="trAlignAcc1" presStyleIdx="1" presStyleCnt="3" custScaleX="79880" custScaleY="86298" custLinFactNeighborX="-10540" custLinFactNeighborY="-35937">
        <dgm:presLayoutVars>
          <dgm:bulletEnabled val="1"/>
        </dgm:presLayoutVars>
      </dgm:prSet>
      <dgm:spPr/>
      <dgm:t>
        <a:bodyPr/>
        <a:lstStyle/>
        <a:p>
          <a:endParaRPr lang="en-US"/>
        </a:p>
      </dgm:t>
    </dgm:pt>
    <dgm:pt modelId="{E98FC7F5-39DD-4FD0-BDE7-E76EC6C133B1}" type="pres">
      <dgm:prSet presAssocID="{E8D2EC2A-B747-42EB-B512-16177CB236E6}" presName="rect2" presStyleLbl="fgImgPlace1" presStyleIdx="1" presStyleCnt="3" custScaleX="112241" custScaleY="113093" custLinFactX="100000" custLinFactNeighborX="189812" custLinFactNeighborY="6372"/>
      <dgm:spPr>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dgm:spPr>
    </dgm:pt>
    <dgm:pt modelId="{F40228ED-CFA4-4686-BA10-B873489C786D}" type="pres">
      <dgm:prSet presAssocID="{DC02CCBC-5D3C-4824-AFD5-458F26AF74AF}" presName="sibTrans" presStyleCnt="0"/>
      <dgm:spPr/>
    </dgm:pt>
    <dgm:pt modelId="{F2EDAC2E-9147-4E4F-A500-7DDE7BFB5630}" type="pres">
      <dgm:prSet presAssocID="{0D336144-EFC3-42FC-919C-36721AACC073}" presName="composite" presStyleCnt="0"/>
      <dgm:spPr/>
    </dgm:pt>
    <dgm:pt modelId="{7C155B7C-326E-43CD-9448-06FF944DE712}" type="pres">
      <dgm:prSet presAssocID="{0D336144-EFC3-42FC-919C-36721AACC073}" presName="rect1" presStyleLbl="trAlignAcc1" presStyleIdx="2" presStyleCnt="3">
        <dgm:presLayoutVars>
          <dgm:bulletEnabled val="1"/>
        </dgm:presLayoutVars>
      </dgm:prSet>
      <dgm:spPr/>
      <dgm:t>
        <a:bodyPr/>
        <a:lstStyle/>
        <a:p>
          <a:endParaRPr lang="en-US"/>
        </a:p>
      </dgm:t>
    </dgm:pt>
    <dgm:pt modelId="{53FB8E04-3BDF-4D5B-8913-8B9B7993FB83}" type="pres">
      <dgm:prSet presAssocID="{0D336144-EFC3-42FC-919C-36721AACC073}" presName="rect2" presStyleLbl="fgImgPlace1" presStyleIdx="2" presStyleCnt="3" custScaleX="196873" custScaleY="81634"/>
      <dgm:spPr/>
      <dgm:t>
        <a:bodyPr/>
        <a:lstStyle/>
        <a:p>
          <a:endParaRPr lang="en-US"/>
        </a:p>
      </dgm:t>
    </dgm:pt>
  </dgm:ptLst>
  <dgm:cxnLst>
    <dgm:cxn modelId="{6BCA9D5C-8B96-44B2-A059-25D5D9E5A279}" srcId="{4496151E-1C09-4580-8A88-D6BA9AA4002F}" destId="{34618E62-7413-400C-AED2-6FA8C3314F32}" srcOrd="0" destOrd="0" parTransId="{B5C7D46A-BF83-4928-9042-68C246DECB6A}" sibTransId="{E3310FCB-C289-4A3B-A043-24F8025EE39D}"/>
    <dgm:cxn modelId="{CD53A90E-A795-4046-B15B-85AC95A710DD}" type="presOf" srcId="{0D336144-EFC3-42FC-919C-36721AACC073}" destId="{7C155B7C-326E-43CD-9448-06FF944DE712}" srcOrd="0" destOrd="0" presId="urn:microsoft.com/office/officeart/2008/layout/PictureStrips"/>
    <dgm:cxn modelId="{7924DDCA-AF85-444E-B27F-A39617C8952F}" type="presOf" srcId="{34618E62-7413-400C-AED2-6FA8C3314F32}" destId="{F3A018A3-9159-4BBD-9830-DABBC6F7BE14}" srcOrd="0" destOrd="0" presId="urn:microsoft.com/office/officeart/2008/layout/PictureStrips"/>
    <dgm:cxn modelId="{8A2D6694-F692-458C-83BF-08AA15A863A9}" type="presOf" srcId="{E8D2EC2A-B747-42EB-B512-16177CB236E6}" destId="{C9CD2F7F-B5F3-48AE-A544-384A2ECD6763}" srcOrd="0" destOrd="0" presId="urn:microsoft.com/office/officeart/2008/layout/PictureStrips"/>
    <dgm:cxn modelId="{2EECB790-341F-405A-91A1-E790305FCCA0}" srcId="{4496151E-1C09-4580-8A88-D6BA9AA4002F}" destId="{E8D2EC2A-B747-42EB-B512-16177CB236E6}" srcOrd="1" destOrd="0" parTransId="{8D97E2F6-121B-4A65-B88F-DDDECB96E059}" sibTransId="{DC02CCBC-5D3C-4824-AFD5-458F26AF74AF}"/>
    <dgm:cxn modelId="{D9FD6CBD-32C1-4324-AF8A-4B3D01005C0B}" srcId="{4496151E-1C09-4580-8A88-D6BA9AA4002F}" destId="{0D336144-EFC3-42FC-919C-36721AACC073}" srcOrd="2" destOrd="0" parTransId="{B92ACB22-CE23-4484-A7D2-69DA2DAF648A}" sibTransId="{765CF489-B504-4F55-B517-F27D38652B98}"/>
    <dgm:cxn modelId="{37D3A922-60E3-442E-9C11-309C2B94694F}" type="presOf" srcId="{4496151E-1C09-4580-8A88-D6BA9AA4002F}" destId="{EB9117E8-E053-453C-8716-16B0638C8FE2}" srcOrd="0" destOrd="0" presId="urn:microsoft.com/office/officeart/2008/layout/PictureStrips"/>
    <dgm:cxn modelId="{59D89BA3-9EF9-4B53-9A50-DD2B639E8F32}" type="presParOf" srcId="{EB9117E8-E053-453C-8716-16B0638C8FE2}" destId="{F584F721-163B-4772-B263-AA9DAA790EAF}" srcOrd="0" destOrd="0" presId="urn:microsoft.com/office/officeart/2008/layout/PictureStrips"/>
    <dgm:cxn modelId="{80022DA2-7E15-49B6-A7B9-8D9FE22EA2E4}" type="presParOf" srcId="{F584F721-163B-4772-B263-AA9DAA790EAF}" destId="{F3A018A3-9159-4BBD-9830-DABBC6F7BE14}" srcOrd="0" destOrd="0" presId="urn:microsoft.com/office/officeart/2008/layout/PictureStrips"/>
    <dgm:cxn modelId="{366D975B-62D1-41CC-A673-D759AA1459B7}" type="presParOf" srcId="{F584F721-163B-4772-B263-AA9DAA790EAF}" destId="{49D0652C-C1E2-4508-8167-2F8175CAA29A}" srcOrd="1" destOrd="0" presId="urn:microsoft.com/office/officeart/2008/layout/PictureStrips"/>
    <dgm:cxn modelId="{62A04CB7-9965-4486-BD1E-EC3F0258F9ED}" type="presParOf" srcId="{EB9117E8-E053-453C-8716-16B0638C8FE2}" destId="{DC4F3B54-0F04-457C-A539-5BA13CDC82D6}" srcOrd="1" destOrd="0" presId="urn:microsoft.com/office/officeart/2008/layout/PictureStrips"/>
    <dgm:cxn modelId="{80E35EC2-D720-4BE7-A3A6-EBB92068A38F}" type="presParOf" srcId="{EB9117E8-E053-453C-8716-16B0638C8FE2}" destId="{A1B99542-03F3-41B5-9D9F-07FB584755AB}" srcOrd="2" destOrd="0" presId="urn:microsoft.com/office/officeart/2008/layout/PictureStrips"/>
    <dgm:cxn modelId="{79BC09A7-9092-40EB-A5E7-0C05C867507A}" type="presParOf" srcId="{A1B99542-03F3-41B5-9D9F-07FB584755AB}" destId="{C9CD2F7F-B5F3-48AE-A544-384A2ECD6763}" srcOrd="0" destOrd="0" presId="urn:microsoft.com/office/officeart/2008/layout/PictureStrips"/>
    <dgm:cxn modelId="{6C9879DC-BE98-434F-B0CB-641250D42D04}" type="presParOf" srcId="{A1B99542-03F3-41B5-9D9F-07FB584755AB}" destId="{E98FC7F5-39DD-4FD0-BDE7-E76EC6C133B1}" srcOrd="1" destOrd="0" presId="urn:microsoft.com/office/officeart/2008/layout/PictureStrips"/>
    <dgm:cxn modelId="{FE456216-CA6F-457E-9BBB-AEE579E6CC03}" type="presParOf" srcId="{EB9117E8-E053-453C-8716-16B0638C8FE2}" destId="{F40228ED-CFA4-4686-BA10-B873489C786D}" srcOrd="3" destOrd="0" presId="urn:microsoft.com/office/officeart/2008/layout/PictureStrips"/>
    <dgm:cxn modelId="{ED9DF354-9BD9-4DA9-ABD4-9261FF860E9A}" type="presParOf" srcId="{EB9117E8-E053-453C-8716-16B0638C8FE2}" destId="{F2EDAC2E-9147-4E4F-A500-7DDE7BFB5630}" srcOrd="4" destOrd="0" presId="urn:microsoft.com/office/officeart/2008/layout/PictureStrips"/>
    <dgm:cxn modelId="{8F989D43-8841-433F-BFA4-B45A38AC5B2A}" type="presParOf" srcId="{F2EDAC2E-9147-4E4F-A500-7DDE7BFB5630}" destId="{7C155B7C-326E-43CD-9448-06FF944DE712}" srcOrd="0" destOrd="0" presId="urn:microsoft.com/office/officeart/2008/layout/PictureStrips"/>
    <dgm:cxn modelId="{53E7ED23-AE80-4B96-8E7D-40275329A8E5}" type="presParOf" srcId="{F2EDAC2E-9147-4E4F-A500-7DDE7BFB5630}" destId="{53FB8E04-3BDF-4D5B-8913-8B9B7993FB83}"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1BF9538-7899-440F-A05A-6BDD49711893}"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en-US"/>
        </a:p>
      </dgm:t>
    </dgm:pt>
    <dgm:pt modelId="{09FE20EE-FF5E-4123-9F8B-F82EDC69D80C}">
      <dgm:prSet phldrT="[Text]" custT="1"/>
      <dgm:spPr/>
      <dgm:t>
        <a:bodyPr/>
        <a:lstStyle/>
        <a:p>
          <a:pPr algn="l"/>
          <a:r>
            <a:rPr lang="en-US" sz="1600" dirty="0" smtClean="0">
              <a:solidFill>
                <a:schemeClr val="tx1"/>
              </a:solidFill>
            </a:rPr>
            <a:t>Can be very costly, and usually at the teacher’s expense (e.g. Laminate, color ink, Velcro, card stock)</a:t>
          </a:r>
          <a:endParaRPr lang="en-US" sz="1600" dirty="0">
            <a:solidFill>
              <a:schemeClr val="tx1"/>
            </a:solidFill>
          </a:endParaRPr>
        </a:p>
      </dgm:t>
    </dgm:pt>
    <dgm:pt modelId="{81A360B9-433F-4307-9CDE-C578B6869704}" type="parTrans" cxnId="{9AA073C0-3862-4130-BA9F-D1817852583F}">
      <dgm:prSet/>
      <dgm:spPr/>
      <dgm:t>
        <a:bodyPr/>
        <a:lstStyle/>
        <a:p>
          <a:endParaRPr lang="en-US"/>
        </a:p>
      </dgm:t>
    </dgm:pt>
    <dgm:pt modelId="{D652F50B-14B4-4552-8148-586752FC0344}" type="sibTrans" cxnId="{9AA073C0-3862-4130-BA9F-D1817852583F}">
      <dgm:prSet/>
      <dgm:spPr/>
      <dgm:t>
        <a:bodyPr/>
        <a:lstStyle/>
        <a:p>
          <a:endParaRPr lang="en-US"/>
        </a:p>
      </dgm:t>
    </dgm:pt>
    <dgm:pt modelId="{67F72DAD-61CA-4187-A324-ED1083A74901}">
      <dgm:prSet phldrT="[Text]"/>
      <dgm:spPr/>
      <dgm:t>
        <a:bodyPr/>
        <a:lstStyle/>
        <a:p>
          <a:r>
            <a:rPr lang="en-US" dirty="0" smtClean="0">
              <a:solidFill>
                <a:schemeClr val="tx1"/>
              </a:solidFill>
            </a:rPr>
            <a:t>Can take several hours to create materials for just one student</a:t>
          </a:r>
          <a:r>
            <a:rPr lang="en-US" dirty="0" smtClean="0"/>
            <a:t>	</a:t>
          </a:r>
          <a:endParaRPr lang="en-US" dirty="0"/>
        </a:p>
      </dgm:t>
    </dgm:pt>
    <dgm:pt modelId="{8296BBE6-F5D8-44C5-A23B-3432BFC1CBA4}" type="parTrans" cxnId="{33B9B89F-5FBA-4199-BC10-CDE8E92FBFB6}">
      <dgm:prSet/>
      <dgm:spPr/>
      <dgm:t>
        <a:bodyPr/>
        <a:lstStyle/>
        <a:p>
          <a:endParaRPr lang="en-US"/>
        </a:p>
      </dgm:t>
    </dgm:pt>
    <dgm:pt modelId="{270A16CE-B11C-4BED-ACE1-10991A60BDD3}" type="sibTrans" cxnId="{33B9B89F-5FBA-4199-BC10-CDE8E92FBFB6}">
      <dgm:prSet/>
      <dgm:spPr/>
      <dgm:t>
        <a:bodyPr/>
        <a:lstStyle/>
        <a:p>
          <a:endParaRPr lang="en-US"/>
        </a:p>
      </dgm:t>
    </dgm:pt>
    <dgm:pt modelId="{C0B8D120-8072-463E-9E7D-570EC2258389}">
      <dgm:prSet phldrT="[Text]"/>
      <dgm:spPr/>
      <dgm:t>
        <a:bodyPr/>
        <a:lstStyle/>
        <a:p>
          <a:r>
            <a:rPr lang="en-US" dirty="0" smtClean="0">
              <a:solidFill>
                <a:schemeClr val="tx1"/>
              </a:solidFill>
            </a:rPr>
            <a:t>Items are likely to be lost or damaged over the course of the school year after repeated use</a:t>
          </a:r>
          <a:endParaRPr lang="en-US" dirty="0">
            <a:solidFill>
              <a:schemeClr val="tx1"/>
            </a:solidFill>
          </a:endParaRPr>
        </a:p>
      </dgm:t>
    </dgm:pt>
    <dgm:pt modelId="{BFAFC86C-43F7-4A46-A7C8-EE7BAFF2FAD3}" type="parTrans" cxnId="{2ADCBDED-F33B-4961-BDB0-50A0C1E5069F}">
      <dgm:prSet/>
      <dgm:spPr/>
      <dgm:t>
        <a:bodyPr/>
        <a:lstStyle/>
        <a:p>
          <a:endParaRPr lang="en-US"/>
        </a:p>
      </dgm:t>
    </dgm:pt>
    <dgm:pt modelId="{4AB79AF4-8B30-4570-9064-F837CB9CDEC1}" type="sibTrans" cxnId="{2ADCBDED-F33B-4961-BDB0-50A0C1E5069F}">
      <dgm:prSet/>
      <dgm:spPr/>
      <dgm:t>
        <a:bodyPr/>
        <a:lstStyle/>
        <a:p>
          <a:endParaRPr lang="en-US"/>
        </a:p>
      </dgm:t>
    </dgm:pt>
    <dgm:pt modelId="{3F55DE3C-CF30-4A1F-A540-66D759BA46F9}" type="pres">
      <dgm:prSet presAssocID="{D1BF9538-7899-440F-A05A-6BDD49711893}" presName="Name0" presStyleCnt="0">
        <dgm:presLayoutVars>
          <dgm:chMax val="7"/>
          <dgm:chPref val="7"/>
          <dgm:dir/>
        </dgm:presLayoutVars>
      </dgm:prSet>
      <dgm:spPr/>
      <dgm:t>
        <a:bodyPr/>
        <a:lstStyle/>
        <a:p>
          <a:endParaRPr lang="en-US"/>
        </a:p>
      </dgm:t>
    </dgm:pt>
    <dgm:pt modelId="{9DD1C2F7-2272-4E5E-B895-3C6737DF9347}" type="pres">
      <dgm:prSet presAssocID="{D1BF9538-7899-440F-A05A-6BDD49711893}" presName="Name1" presStyleCnt="0"/>
      <dgm:spPr/>
    </dgm:pt>
    <dgm:pt modelId="{56C2D617-5A58-43FA-A840-FE690F42AEC2}" type="pres">
      <dgm:prSet presAssocID="{D1BF9538-7899-440F-A05A-6BDD49711893}" presName="cycle" presStyleCnt="0"/>
      <dgm:spPr/>
    </dgm:pt>
    <dgm:pt modelId="{50A53C20-044A-4E3F-B2DA-183C8FB19928}" type="pres">
      <dgm:prSet presAssocID="{D1BF9538-7899-440F-A05A-6BDD49711893}" presName="srcNode" presStyleLbl="node1" presStyleIdx="0" presStyleCnt="3"/>
      <dgm:spPr/>
    </dgm:pt>
    <dgm:pt modelId="{44A64BEE-12B8-4F20-B3C1-D1227B3D2FC3}" type="pres">
      <dgm:prSet presAssocID="{D1BF9538-7899-440F-A05A-6BDD49711893}" presName="conn" presStyleLbl="parChTrans1D2" presStyleIdx="0" presStyleCnt="1"/>
      <dgm:spPr/>
      <dgm:t>
        <a:bodyPr/>
        <a:lstStyle/>
        <a:p>
          <a:endParaRPr lang="en-US"/>
        </a:p>
      </dgm:t>
    </dgm:pt>
    <dgm:pt modelId="{C2F93A1A-BB4B-45B1-8565-870DED7A3DB3}" type="pres">
      <dgm:prSet presAssocID="{D1BF9538-7899-440F-A05A-6BDD49711893}" presName="extraNode" presStyleLbl="node1" presStyleIdx="0" presStyleCnt="3"/>
      <dgm:spPr/>
    </dgm:pt>
    <dgm:pt modelId="{1F2BBEEF-1C81-4D6A-B1BB-B3F252EAAD02}" type="pres">
      <dgm:prSet presAssocID="{D1BF9538-7899-440F-A05A-6BDD49711893}" presName="dstNode" presStyleLbl="node1" presStyleIdx="0" presStyleCnt="3"/>
      <dgm:spPr/>
    </dgm:pt>
    <dgm:pt modelId="{BAA95B7A-306B-45B5-BA50-4143CC353DA7}" type="pres">
      <dgm:prSet presAssocID="{09FE20EE-FF5E-4123-9F8B-F82EDC69D80C}" presName="text_1" presStyleLbl="node1" presStyleIdx="0" presStyleCnt="3">
        <dgm:presLayoutVars>
          <dgm:bulletEnabled val="1"/>
        </dgm:presLayoutVars>
      </dgm:prSet>
      <dgm:spPr/>
      <dgm:t>
        <a:bodyPr/>
        <a:lstStyle/>
        <a:p>
          <a:endParaRPr lang="en-US"/>
        </a:p>
      </dgm:t>
    </dgm:pt>
    <dgm:pt modelId="{23C201A1-6E1E-4CB8-8431-B2D8CF177EC0}" type="pres">
      <dgm:prSet presAssocID="{09FE20EE-FF5E-4123-9F8B-F82EDC69D80C}" presName="accent_1" presStyleCnt="0"/>
      <dgm:spPr/>
    </dgm:pt>
    <dgm:pt modelId="{376567FD-2AD1-4D55-9E10-68F30BA2AA4E}" type="pres">
      <dgm:prSet presAssocID="{09FE20EE-FF5E-4123-9F8B-F82EDC69D80C}" presName="accentRepeatNode" presStyleLbl="solidFgAcc1" presStyleIdx="0" presStyleCnt="3"/>
      <dgm:spPr/>
    </dgm:pt>
    <dgm:pt modelId="{2E7409FC-5AC2-463E-A084-FAB7C4C8DCC1}" type="pres">
      <dgm:prSet presAssocID="{67F72DAD-61CA-4187-A324-ED1083A74901}" presName="text_2" presStyleLbl="node1" presStyleIdx="1" presStyleCnt="3">
        <dgm:presLayoutVars>
          <dgm:bulletEnabled val="1"/>
        </dgm:presLayoutVars>
      </dgm:prSet>
      <dgm:spPr/>
      <dgm:t>
        <a:bodyPr/>
        <a:lstStyle/>
        <a:p>
          <a:endParaRPr lang="en-US"/>
        </a:p>
      </dgm:t>
    </dgm:pt>
    <dgm:pt modelId="{B0BB7181-495A-421D-9134-7D8BC063D976}" type="pres">
      <dgm:prSet presAssocID="{67F72DAD-61CA-4187-A324-ED1083A74901}" presName="accent_2" presStyleCnt="0"/>
      <dgm:spPr/>
    </dgm:pt>
    <dgm:pt modelId="{89650842-EC94-4C3D-9AA5-FC8415128211}" type="pres">
      <dgm:prSet presAssocID="{67F72DAD-61CA-4187-A324-ED1083A74901}" presName="accentRepeatNode" presStyleLbl="solidFgAcc1" presStyleIdx="1" presStyleCnt="3" custScaleX="108475" custScaleY="104672"/>
      <dgm:spPr>
        <a:blipFill rotWithShape="0">
          <a:blip xmlns:r="http://schemas.openxmlformats.org/officeDocument/2006/relationships" r:embed="rId1"/>
          <a:stretch>
            <a:fillRect/>
          </a:stretch>
        </a:blipFill>
      </dgm:spPr>
      <dgm:t>
        <a:bodyPr/>
        <a:lstStyle/>
        <a:p>
          <a:endParaRPr lang="en-US"/>
        </a:p>
      </dgm:t>
    </dgm:pt>
    <dgm:pt modelId="{E55BDC5F-6C93-4A7D-AC9C-573F57538D36}" type="pres">
      <dgm:prSet presAssocID="{C0B8D120-8072-463E-9E7D-570EC2258389}" presName="text_3" presStyleLbl="node1" presStyleIdx="2" presStyleCnt="3">
        <dgm:presLayoutVars>
          <dgm:bulletEnabled val="1"/>
        </dgm:presLayoutVars>
      </dgm:prSet>
      <dgm:spPr/>
      <dgm:t>
        <a:bodyPr/>
        <a:lstStyle/>
        <a:p>
          <a:endParaRPr lang="en-US"/>
        </a:p>
      </dgm:t>
    </dgm:pt>
    <dgm:pt modelId="{1D781EB8-3D77-4FF3-A40E-E1AD0F2E87B2}" type="pres">
      <dgm:prSet presAssocID="{C0B8D120-8072-463E-9E7D-570EC2258389}" presName="accent_3" presStyleCnt="0"/>
      <dgm:spPr/>
    </dgm:pt>
    <dgm:pt modelId="{9A9A15C6-A7E2-4CFB-A37B-784A60359BA2}" type="pres">
      <dgm:prSet presAssocID="{C0B8D120-8072-463E-9E7D-570EC2258389}" presName="accentRepeatNode" presStyleLbl="solidFgAcc1" presStyleIdx="2" presStyleCnt="3"/>
      <dgm:spPr/>
    </dgm:pt>
  </dgm:ptLst>
  <dgm:cxnLst>
    <dgm:cxn modelId="{0A8093AC-8425-4076-AB81-F828C278EDF1}" type="presOf" srcId="{D652F50B-14B4-4552-8148-586752FC0344}" destId="{44A64BEE-12B8-4F20-B3C1-D1227B3D2FC3}" srcOrd="0" destOrd="0" presId="urn:microsoft.com/office/officeart/2008/layout/VerticalCurvedList"/>
    <dgm:cxn modelId="{13E77096-5032-4D58-9BE5-6255B41C0CE4}" type="presOf" srcId="{C0B8D120-8072-463E-9E7D-570EC2258389}" destId="{E55BDC5F-6C93-4A7D-AC9C-573F57538D36}" srcOrd="0" destOrd="0" presId="urn:microsoft.com/office/officeart/2008/layout/VerticalCurvedList"/>
    <dgm:cxn modelId="{5AC56C20-B051-47FD-BCDF-D1E053C4C5C5}" type="presOf" srcId="{09FE20EE-FF5E-4123-9F8B-F82EDC69D80C}" destId="{BAA95B7A-306B-45B5-BA50-4143CC353DA7}" srcOrd="0" destOrd="0" presId="urn:microsoft.com/office/officeart/2008/layout/VerticalCurvedList"/>
    <dgm:cxn modelId="{6C9C157C-347A-41C3-9AC4-31D8EAEB81A6}" type="presOf" srcId="{D1BF9538-7899-440F-A05A-6BDD49711893}" destId="{3F55DE3C-CF30-4A1F-A540-66D759BA46F9}" srcOrd="0" destOrd="0" presId="urn:microsoft.com/office/officeart/2008/layout/VerticalCurvedList"/>
    <dgm:cxn modelId="{9AA073C0-3862-4130-BA9F-D1817852583F}" srcId="{D1BF9538-7899-440F-A05A-6BDD49711893}" destId="{09FE20EE-FF5E-4123-9F8B-F82EDC69D80C}" srcOrd="0" destOrd="0" parTransId="{81A360B9-433F-4307-9CDE-C578B6869704}" sibTransId="{D652F50B-14B4-4552-8148-586752FC0344}"/>
    <dgm:cxn modelId="{2ADCBDED-F33B-4961-BDB0-50A0C1E5069F}" srcId="{D1BF9538-7899-440F-A05A-6BDD49711893}" destId="{C0B8D120-8072-463E-9E7D-570EC2258389}" srcOrd="2" destOrd="0" parTransId="{BFAFC86C-43F7-4A46-A7C8-EE7BAFF2FAD3}" sibTransId="{4AB79AF4-8B30-4570-9064-F837CB9CDEC1}"/>
    <dgm:cxn modelId="{2E09DB93-18AC-4A8B-A1D6-23266EDFA3E1}" type="presOf" srcId="{67F72DAD-61CA-4187-A324-ED1083A74901}" destId="{2E7409FC-5AC2-463E-A084-FAB7C4C8DCC1}" srcOrd="0" destOrd="0" presId="urn:microsoft.com/office/officeart/2008/layout/VerticalCurvedList"/>
    <dgm:cxn modelId="{33B9B89F-5FBA-4199-BC10-CDE8E92FBFB6}" srcId="{D1BF9538-7899-440F-A05A-6BDD49711893}" destId="{67F72DAD-61CA-4187-A324-ED1083A74901}" srcOrd="1" destOrd="0" parTransId="{8296BBE6-F5D8-44C5-A23B-3432BFC1CBA4}" sibTransId="{270A16CE-B11C-4BED-ACE1-10991A60BDD3}"/>
    <dgm:cxn modelId="{07DD551E-299C-4DC6-AE1B-C3C490BA62FF}" type="presParOf" srcId="{3F55DE3C-CF30-4A1F-A540-66D759BA46F9}" destId="{9DD1C2F7-2272-4E5E-B895-3C6737DF9347}" srcOrd="0" destOrd="0" presId="urn:microsoft.com/office/officeart/2008/layout/VerticalCurvedList"/>
    <dgm:cxn modelId="{2175742F-731B-4420-93D4-EE30F41C2440}" type="presParOf" srcId="{9DD1C2F7-2272-4E5E-B895-3C6737DF9347}" destId="{56C2D617-5A58-43FA-A840-FE690F42AEC2}" srcOrd="0" destOrd="0" presId="urn:microsoft.com/office/officeart/2008/layout/VerticalCurvedList"/>
    <dgm:cxn modelId="{8B2A9818-F64A-4EDD-9B4E-53B5A774321F}" type="presParOf" srcId="{56C2D617-5A58-43FA-A840-FE690F42AEC2}" destId="{50A53C20-044A-4E3F-B2DA-183C8FB19928}" srcOrd="0" destOrd="0" presId="urn:microsoft.com/office/officeart/2008/layout/VerticalCurvedList"/>
    <dgm:cxn modelId="{0F2D7C3F-EA90-42AC-B42A-00F1C300519C}" type="presParOf" srcId="{56C2D617-5A58-43FA-A840-FE690F42AEC2}" destId="{44A64BEE-12B8-4F20-B3C1-D1227B3D2FC3}" srcOrd="1" destOrd="0" presId="urn:microsoft.com/office/officeart/2008/layout/VerticalCurvedList"/>
    <dgm:cxn modelId="{A1286214-B3C8-47C0-9EAA-93EBF271169C}" type="presParOf" srcId="{56C2D617-5A58-43FA-A840-FE690F42AEC2}" destId="{C2F93A1A-BB4B-45B1-8565-870DED7A3DB3}" srcOrd="2" destOrd="0" presId="urn:microsoft.com/office/officeart/2008/layout/VerticalCurvedList"/>
    <dgm:cxn modelId="{41F75BBC-BF20-4EB7-97F3-EDA6578BADD5}" type="presParOf" srcId="{56C2D617-5A58-43FA-A840-FE690F42AEC2}" destId="{1F2BBEEF-1C81-4D6A-B1BB-B3F252EAAD02}" srcOrd="3" destOrd="0" presId="urn:microsoft.com/office/officeart/2008/layout/VerticalCurvedList"/>
    <dgm:cxn modelId="{BAA9CFD7-F7EF-4CEE-8B12-9B0D96CF0C10}" type="presParOf" srcId="{9DD1C2F7-2272-4E5E-B895-3C6737DF9347}" destId="{BAA95B7A-306B-45B5-BA50-4143CC353DA7}" srcOrd="1" destOrd="0" presId="urn:microsoft.com/office/officeart/2008/layout/VerticalCurvedList"/>
    <dgm:cxn modelId="{8CA0ADCA-F7C3-46AD-8FFB-A0991718E265}" type="presParOf" srcId="{9DD1C2F7-2272-4E5E-B895-3C6737DF9347}" destId="{23C201A1-6E1E-4CB8-8431-B2D8CF177EC0}" srcOrd="2" destOrd="0" presId="urn:microsoft.com/office/officeart/2008/layout/VerticalCurvedList"/>
    <dgm:cxn modelId="{F9E4090F-6AFC-4FC8-8318-F32F097E2712}" type="presParOf" srcId="{23C201A1-6E1E-4CB8-8431-B2D8CF177EC0}" destId="{376567FD-2AD1-4D55-9E10-68F30BA2AA4E}" srcOrd="0" destOrd="0" presId="urn:microsoft.com/office/officeart/2008/layout/VerticalCurvedList"/>
    <dgm:cxn modelId="{41176D05-1597-4954-A563-E82E951415D2}" type="presParOf" srcId="{9DD1C2F7-2272-4E5E-B895-3C6737DF9347}" destId="{2E7409FC-5AC2-463E-A084-FAB7C4C8DCC1}" srcOrd="3" destOrd="0" presId="urn:microsoft.com/office/officeart/2008/layout/VerticalCurvedList"/>
    <dgm:cxn modelId="{F53683B4-BCFB-4D0D-8FC0-386E3AA36F91}" type="presParOf" srcId="{9DD1C2F7-2272-4E5E-B895-3C6737DF9347}" destId="{B0BB7181-495A-421D-9134-7D8BC063D976}" srcOrd="4" destOrd="0" presId="urn:microsoft.com/office/officeart/2008/layout/VerticalCurvedList"/>
    <dgm:cxn modelId="{0E9665F1-8F19-4BC0-8B96-BE16231C70E9}" type="presParOf" srcId="{B0BB7181-495A-421D-9134-7D8BC063D976}" destId="{89650842-EC94-4C3D-9AA5-FC8415128211}" srcOrd="0" destOrd="0" presId="urn:microsoft.com/office/officeart/2008/layout/VerticalCurvedList"/>
    <dgm:cxn modelId="{2FE6E328-D452-4BDC-81A9-760A9CFBA44A}" type="presParOf" srcId="{9DD1C2F7-2272-4E5E-B895-3C6737DF9347}" destId="{E55BDC5F-6C93-4A7D-AC9C-573F57538D36}" srcOrd="5" destOrd="0" presId="urn:microsoft.com/office/officeart/2008/layout/VerticalCurvedList"/>
    <dgm:cxn modelId="{66633E40-9E01-4D90-8DAD-EAD30C7DD82D}" type="presParOf" srcId="{9DD1C2F7-2272-4E5E-B895-3C6737DF9347}" destId="{1D781EB8-3D77-4FF3-A40E-E1AD0F2E87B2}" srcOrd="6" destOrd="0" presId="urn:microsoft.com/office/officeart/2008/layout/VerticalCurvedList"/>
    <dgm:cxn modelId="{A2A8B36A-0D38-429F-A019-72F7ECC08745}" type="presParOf" srcId="{1D781EB8-3D77-4FF3-A40E-E1AD0F2E87B2}" destId="{9A9A15C6-A7E2-4CFB-A37B-784A60359BA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02777D6-0653-44FD-8A6D-50CAB049221E}"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AE44F87D-7A5C-4F05-9A52-9E09522F276E}">
      <dgm:prSet phldrT="[Text]" custT="1"/>
      <dgm:spPr/>
      <dgm:t>
        <a:bodyPr/>
        <a:lstStyle/>
        <a:p>
          <a:r>
            <a:rPr lang="en-US" sz="1600" dirty="0" smtClean="0">
              <a:solidFill>
                <a:schemeClr val="tx1"/>
              </a:solidFill>
            </a:rPr>
            <a:t>Technology is already in place in most schools, and can be implemented throughout the school day across settings</a:t>
          </a:r>
          <a:endParaRPr lang="en-US" sz="1600" dirty="0">
            <a:solidFill>
              <a:schemeClr val="tx1"/>
            </a:solidFill>
          </a:endParaRPr>
        </a:p>
      </dgm:t>
    </dgm:pt>
    <dgm:pt modelId="{67923680-FACF-48F3-B4FA-07287C7B087E}" type="parTrans" cxnId="{BD731979-6B16-4A2A-97E9-69EF366309D3}">
      <dgm:prSet/>
      <dgm:spPr/>
      <dgm:t>
        <a:bodyPr/>
        <a:lstStyle/>
        <a:p>
          <a:endParaRPr lang="en-US"/>
        </a:p>
      </dgm:t>
    </dgm:pt>
    <dgm:pt modelId="{02BD0187-5223-4B3E-BB30-7A3322EC89C2}" type="sibTrans" cxnId="{BD731979-6B16-4A2A-97E9-69EF366309D3}">
      <dgm:prSet/>
      <dgm:spPr/>
      <dgm:t>
        <a:bodyPr/>
        <a:lstStyle/>
        <a:p>
          <a:endParaRPr lang="en-US"/>
        </a:p>
      </dgm:t>
    </dgm:pt>
    <dgm:pt modelId="{94501F23-0892-418D-B135-13017FAD9B68}">
      <dgm:prSet phldrT="[Text]" custT="1"/>
      <dgm:spPr/>
      <dgm:t>
        <a:bodyPr/>
        <a:lstStyle/>
        <a:p>
          <a:r>
            <a:rPr lang="en-US" sz="1800" dirty="0" smtClean="0">
              <a:solidFill>
                <a:schemeClr val="tx1"/>
              </a:solidFill>
            </a:rPr>
            <a:t>Can easily be customized or modified to meet the needs of individual students</a:t>
          </a:r>
          <a:endParaRPr lang="en-US" sz="1800" dirty="0">
            <a:solidFill>
              <a:schemeClr val="tx1"/>
            </a:solidFill>
          </a:endParaRPr>
        </a:p>
      </dgm:t>
    </dgm:pt>
    <dgm:pt modelId="{070C49FD-F02D-4A15-99DE-7AF9F0E33272}" type="parTrans" cxnId="{DE8170AB-D9FF-42E9-BD82-62E5454264A9}">
      <dgm:prSet/>
      <dgm:spPr/>
      <dgm:t>
        <a:bodyPr/>
        <a:lstStyle/>
        <a:p>
          <a:endParaRPr lang="en-US"/>
        </a:p>
      </dgm:t>
    </dgm:pt>
    <dgm:pt modelId="{8B3F4838-6887-4D25-96D3-4021ABCC3B36}" type="sibTrans" cxnId="{DE8170AB-D9FF-42E9-BD82-62E5454264A9}">
      <dgm:prSet/>
      <dgm:spPr/>
      <dgm:t>
        <a:bodyPr/>
        <a:lstStyle/>
        <a:p>
          <a:endParaRPr lang="en-US"/>
        </a:p>
      </dgm:t>
    </dgm:pt>
    <dgm:pt modelId="{DBC013A5-118A-4DAF-BD10-112D422DCD1B}">
      <dgm:prSet phldrT="[Text]" custT="1"/>
      <dgm:spPr/>
      <dgm:t>
        <a:bodyPr/>
        <a:lstStyle/>
        <a:p>
          <a:r>
            <a:rPr lang="en-US" sz="1800" dirty="0" smtClean="0">
              <a:solidFill>
                <a:schemeClr val="tx1"/>
              </a:solidFill>
            </a:rPr>
            <a:t>Durable, sustainable, can be used year after year</a:t>
          </a:r>
          <a:endParaRPr lang="en-US" sz="1800" dirty="0">
            <a:solidFill>
              <a:schemeClr val="tx1"/>
            </a:solidFill>
          </a:endParaRPr>
        </a:p>
      </dgm:t>
    </dgm:pt>
    <dgm:pt modelId="{BCC6C7D5-A85C-4DAE-9F84-D42F23C10CA9}" type="parTrans" cxnId="{881E473C-D712-4442-AA4F-25CDA34D9AAB}">
      <dgm:prSet/>
      <dgm:spPr/>
      <dgm:t>
        <a:bodyPr/>
        <a:lstStyle/>
        <a:p>
          <a:endParaRPr lang="en-US"/>
        </a:p>
      </dgm:t>
    </dgm:pt>
    <dgm:pt modelId="{01029324-79C5-450D-B0B3-303405831A33}" type="sibTrans" cxnId="{881E473C-D712-4442-AA4F-25CDA34D9AAB}">
      <dgm:prSet/>
      <dgm:spPr/>
      <dgm:t>
        <a:bodyPr/>
        <a:lstStyle/>
        <a:p>
          <a:endParaRPr lang="en-US"/>
        </a:p>
      </dgm:t>
    </dgm:pt>
    <dgm:pt modelId="{1782D491-749D-49B6-BC0F-40322C75C92F}" type="pres">
      <dgm:prSet presAssocID="{C02777D6-0653-44FD-8A6D-50CAB049221E}" presName="Name0" presStyleCnt="0">
        <dgm:presLayoutVars>
          <dgm:chMax val="7"/>
          <dgm:chPref val="7"/>
          <dgm:dir/>
        </dgm:presLayoutVars>
      </dgm:prSet>
      <dgm:spPr/>
      <dgm:t>
        <a:bodyPr/>
        <a:lstStyle/>
        <a:p>
          <a:endParaRPr lang="en-US"/>
        </a:p>
      </dgm:t>
    </dgm:pt>
    <dgm:pt modelId="{57E91BD6-FE2A-4FA0-8D6C-87617AD386FE}" type="pres">
      <dgm:prSet presAssocID="{C02777D6-0653-44FD-8A6D-50CAB049221E}" presName="Name1" presStyleCnt="0"/>
      <dgm:spPr/>
    </dgm:pt>
    <dgm:pt modelId="{1207ACCC-1C76-449E-8792-72104E4305C8}" type="pres">
      <dgm:prSet presAssocID="{C02777D6-0653-44FD-8A6D-50CAB049221E}" presName="cycle" presStyleCnt="0"/>
      <dgm:spPr/>
    </dgm:pt>
    <dgm:pt modelId="{3ED97612-125C-4984-861E-53E436A4D64F}" type="pres">
      <dgm:prSet presAssocID="{C02777D6-0653-44FD-8A6D-50CAB049221E}" presName="srcNode" presStyleLbl="node1" presStyleIdx="0" presStyleCnt="3"/>
      <dgm:spPr/>
    </dgm:pt>
    <dgm:pt modelId="{E34C3DB3-ADAE-475E-9909-B11EB0E91F46}" type="pres">
      <dgm:prSet presAssocID="{C02777D6-0653-44FD-8A6D-50CAB049221E}" presName="conn" presStyleLbl="parChTrans1D2" presStyleIdx="0" presStyleCnt="1"/>
      <dgm:spPr/>
      <dgm:t>
        <a:bodyPr/>
        <a:lstStyle/>
        <a:p>
          <a:endParaRPr lang="en-US"/>
        </a:p>
      </dgm:t>
    </dgm:pt>
    <dgm:pt modelId="{B68BAB97-7640-4D2F-BBB3-522E83986E4A}" type="pres">
      <dgm:prSet presAssocID="{C02777D6-0653-44FD-8A6D-50CAB049221E}" presName="extraNode" presStyleLbl="node1" presStyleIdx="0" presStyleCnt="3"/>
      <dgm:spPr/>
    </dgm:pt>
    <dgm:pt modelId="{38C2B866-721D-4F58-8B67-6E757710FBAE}" type="pres">
      <dgm:prSet presAssocID="{C02777D6-0653-44FD-8A6D-50CAB049221E}" presName="dstNode" presStyleLbl="node1" presStyleIdx="0" presStyleCnt="3"/>
      <dgm:spPr/>
    </dgm:pt>
    <dgm:pt modelId="{12406BE9-8BEF-4AED-8641-CFF2228EDE9F}" type="pres">
      <dgm:prSet presAssocID="{AE44F87D-7A5C-4F05-9A52-9E09522F276E}" presName="text_1" presStyleLbl="node1" presStyleIdx="0" presStyleCnt="3">
        <dgm:presLayoutVars>
          <dgm:bulletEnabled val="1"/>
        </dgm:presLayoutVars>
      </dgm:prSet>
      <dgm:spPr/>
      <dgm:t>
        <a:bodyPr/>
        <a:lstStyle/>
        <a:p>
          <a:endParaRPr lang="en-US"/>
        </a:p>
      </dgm:t>
    </dgm:pt>
    <dgm:pt modelId="{96B6CE1A-97CA-4513-BBFD-4EA1CE30F0C5}" type="pres">
      <dgm:prSet presAssocID="{AE44F87D-7A5C-4F05-9A52-9E09522F276E}" presName="accent_1" presStyleCnt="0"/>
      <dgm:spPr/>
    </dgm:pt>
    <dgm:pt modelId="{51244213-7E28-4B1F-B849-4AA91F652776}" type="pres">
      <dgm:prSet presAssocID="{AE44F87D-7A5C-4F05-9A52-9E09522F276E}" presName="accentRepeatNode" presStyleLbl="solidFgAcc1" presStyleIdx="0" presStyleCnt="3"/>
      <dgm:spPr/>
      <dgm:t>
        <a:bodyPr/>
        <a:lstStyle/>
        <a:p>
          <a:endParaRPr lang="en-US"/>
        </a:p>
      </dgm:t>
    </dgm:pt>
    <dgm:pt modelId="{4791C3C7-A335-4F0D-8DB8-DF5A74B750D7}" type="pres">
      <dgm:prSet presAssocID="{94501F23-0892-418D-B135-13017FAD9B68}" presName="text_2" presStyleLbl="node1" presStyleIdx="1" presStyleCnt="3">
        <dgm:presLayoutVars>
          <dgm:bulletEnabled val="1"/>
        </dgm:presLayoutVars>
      </dgm:prSet>
      <dgm:spPr/>
      <dgm:t>
        <a:bodyPr/>
        <a:lstStyle/>
        <a:p>
          <a:endParaRPr lang="en-US"/>
        </a:p>
      </dgm:t>
    </dgm:pt>
    <dgm:pt modelId="{E39802DC-868D-4C0C-AA37-0E964FB677A9}" type="pres">
      <dgm:prSet presAssocID="{94501F23-0892-418D-B135-13017FAD9B68}" presName="accent_2" presStyleCnt="0"/>
      <dgm:spPr/>
    </dgm:pt>
    <dgm:pt modelId="{ACFDF6FC-B500-461A-91EA-B073315B1E76}" type="pres">
      <dgm:prSet presAssocID="{94501F23-0892-418D-B135-13017FAD9B68}" presName="accentRepeatNode" presStyleLbl="solidFgAcc1" presStyleIdx="1" presStyleCnt="3"/>
      <dgm:spPr/>
    </dgm:pt>
    <dgm:pt modelId="{764A1AEB-C805-4476-A59A-9C993C6018D2}" type="pres">
      <dgm:prSet presAssocID="{DBC013A5-118A-4DAF-BD10-112D422DCD1B}" presName="text_3" presStyleLbl="node1" presStyleIdx="2" presStyleCnt="3">
        <dgm:presLayoutVars>
          <dgm:bulletEnabled val="1"/>
        </dgm:presLayoutVars>
      </dgm:prSet>
      <dgm:spPr/>
      <dgm:t>
        <a:bodyPr/>
        <a:lstStyle/>
        <a:p>
          <a:endParaRPr lang="en-US"/>
        </a:p>
      </dgm:t>
    </dgm:pt>
    <dgm:pt modelId="{AC923E54-03BC-46DA-ADB9-0897D028E61C}" type="pres">
      <dgm:prSet presAssocID="{DBC013A5-118A-4DAF-BD10-112D422DCD1B}" presName="accent_3" presStyleCnt="0"/>
      <dgm:spPr/>
    </dgm:pt>
    <dgm:pt modelId="{1B0000E9-F05F-4296-BD21-F94CEF580858}" type="pres">
      <dgm:prSet presAssocID="{DBC013A5-118A-4DAF-BD10-112D422DCD1B}" presName="accentRepeatNode" presStyleLbl="solidFgAcc1" presStyleIdx="2" presStyleCnt="3"/>
      <dgm:spPr/>
    </dgm:pt>
  </dgm:ptLst>
  <dgm:cxnLst>
    <dgm:cxn modelId="{BD731979-6B16-4A2A-97E9-69EF366309D3}" srcId="{C02777D6-0653-44FD-8A6D-50CAB049221E}" destId="{AE44F87D-7A5C-4F05-9A52-9E09522F276E}" srcOrd="0" destOrd="0" parTransId="{67923680-FACF-48F3-B4FA-07287C7B087E}" sibTransId="{02BD0187-5223-4B3E-BB30-7A3322EC89C2}"/>
    <dgm:cxn modelId="{FF1583D0-D805-4D66-9390-5FEED3BA4C71}" type="presOf" srcId="{DBC013A5-118A-4DAF-BD10-112D422DCD1B}" destId="{764A1AEB-C805-4476-A59A-9C993C6018D2}" srcOrd="0" destOrd="0" presId="urn:microsoft.com/office/officeart/2008/layout/VerticalCurvedList"/>
    <dgm:cxn modelId="{CCDE43FB-C75F-455F-AD75-7B64A777BABD}" type="presOf" srcId="{94501F23-0892-418D-B135-13017FAD9B68}" destId="{4791C3C7-A335-4F0D-8DB8-DF5A74B750D7}" srcOrd="0" destOrd="0" presId="urn:microsoft.com/office/officeart/2008/layout/VerticalCurvedList"/>
    <dgm:cxn modelId="{75F31CD2-0CD2-4AC7-91FB-5042143F4D0D}" type="presOf" srcId="{AE44F87D-7A5C-4F05-9A52-9E09522F276E}" destId="{12406BE9-8BEF-4AED-8641-CFF2228EDE9F}" srcOrd="0" destOrd="0" presId="urn:microsoft.com/office/officeart/2008/layout/VerticalCurvedList"/>
    <dgm:cxn modelId="{DE8170AB-D9FF-42E9-BD82-62E5454264A9}" srcId="{C02777D6-0653-44FD-8A6D-50CAB049221E}" destId="{94501F23-0892-418D-B135-13017FAD9B68}" srcOrd="1" destOrd="0" parTransId="{070C49FD-F02D-4A15-99DE-7AF9F0E33272}" sibTransId="{8B3F4838-6887-4D25-96D3-4021ABCC3B36}"/>
    <dgm:cxn modelId="{B78415B8-04A6-4CE5-AD4E-34941B7F3E16}" type="presOf" srcId="{02BD0187-5223-4B3E-BB30-7A3322EC89C2}" destId="{E34C3DB3-ADAE-475E-9909-B11EB0E91F46}" srcOrd="0" destOrd="0" presId="urn:microsoft.com/office/officeart/2008/layout/VerticalCurvedList"/>
    <dgm:cxn modelId="{881E473C-D712-4442-AA4F-25CDA34D9AAB}" srcId="{C02777D6-0653-44FD-8A6D-50CAB049221E}" destId="{DBC013A5-118A-4DAF-BD10-112D422DCD1B}" srcOrd="2" destOrd="0" parTransId="{BCC6C7D5-A85C-4DAE-9F84-D42F23C10CA9}" sibTransId="{01029324-79C5-450D-B0B3-303405831A33}"/>
    <dgm:cxn modelId="{17D65180-4B03-4BE0-A1C0-0C7E5590DD0A}" type="presOf" srcId="{C02777D6-0653-44FD-8A6D-50CAB049221E}" destId="{1782D491-749D-49B6-BC0F-40322C75C92F}" srcOrd="0" destOrd="0" presId="urn:microsoft.com/office/officeart/2008/layout/VerticalCurvedList"/>
    <dgm:cxn modelId="{B64A2D44-7F99-4AE3-BB19-9F93C562FC45}" type="presParOf" srcId="{1782D491-749D-49B6-BC0F-40322C75C92F}" destId="{57E91BD6-FE2A-4FA0-8D6C-87617AD386FE}" srcOrd="0" destOrd="0" presId="urn:microsoft.com/office/officeart/2008/layout/VerticalCurvedList"/>
    <dgm:cxn modelId="{DC2E8407-FC80-4C7B-BD96-353AE821F70E}" type="presParOf" srcId="{57E91BD6-FE2A-4FA0-8D6C-87617AD386FE}" destId="{1207ACCC-1C76-449E-8792-72104E4305C8}" srcOrd="0" destOrd="0" presId="urn:microsoft.com/office/officeart/2008/layout/VerticalCurvedList"/>
    <dgm:cxn modelId="{D212E873-BCC6-44CF-871F-6EBF3DE17832}" type="presParOf" srcId="{1207ACCC-1C76-449E-8792-72104E4305C8}" destId="{3ED97612-125C-4984-861E-53E436A4D64F}" srcOrd="0" destOrd="0" presId="urn:microsoft.com/office/officeart/2008/layout/VerticalCurvedList"/>
    <dgm:cxn modelId="{C11D94C0-BEEB-4D90-B2B0-B6C525951EB3}" type="presParOf" srcId="{1207ACCC-1C76-449E-8792-72104E4305C8}" destId="{E34C3DB3-ADAE-475E-9909-B11EB0E91F46}" srcOrd="1" destOrd="0" presId="urn:microsoft.com/office/officeart/2008/layout/VerticalCurvedList"/>
    <dgm:cxn modelId="{3E7575A2-26BC-47F9-A7A2-A5D65CAB03D1}" type="presParOf" srcId="{1207ACCC-1C76-449E-8792-72104E4305C8}" destId="{B68BAB97-7640-4D2F-BBB3-522E83986E4A}" srcOrd="2" destOrd="0" presId="urn:microsoft.com/office/officeart/2008/layout/VerticalCurvedList"/>
    <dgm:cxn modelId="{2ECEABC8-174A-4397-A717-B482D1F0C401}" type="presParOf" srcId="{1207ACCC-1C76-449E-8792-72104E4305C8}" destId="{38C2B866-721D-4F58-8B67-6E757710FBAE}" srcOrd="3" destOrd="0" presId="urn:microsoft.com/office/officeart/2008/layout/VerticalCurvedList"/>
    <dgm:cxn modelId="{121C9462-23BA-43A7-9430-954FA9C27191}" type="presParOf" srcId="{57E91BD6-FE2A-4FA0-8D6C-87617AD386FE}" destId="{12406BE9-8BEF-4AED-8641-CFF2228EDE9F}" srcOrd="1" destOrd="0" presId="urn:microsoft.com/office/officeart/2008/layout/VerticalCurvedList"/>
    <dgm:cxn modelId="{46500EFA-266E-41DE-B7EB-A4F9B5E07663}" type="presParOf" srcId="{57E91BD6-FE2A-4FA0-8D6C-87617AD386FE}" destId="{96B6CE1A-97CA-4513-BBFD-4EA1CE30F0C5}" srcOrd="2" destOrd="0" presId="urn:microsoft.com/office/officeart/2008/layout/VerticalCurvedList"/>
    <dgm:cxn modelId="{4C294BAE-5A21-4D6B-AFA7-4F5A0824991D}" type="presParOf" srcId="{96B6CE1A-97CA-4513-BBFD-4EA1CE30F0C5}" destId="{51244213-7E28-4B1F-B849-4AA91F652776}" srcOrd="0" destOrd="0" presId="urn:microsoft.com/office/officeart/2008/layout/VerticalCurvedList"/>
    <dgm:cxn modelId="{2EA6BA8A-5913-48CD-93BB-0F7749267699}" type="presParOf" srcId="{57E91BD6-FE2A-4FA0-8D6C-87617AD386FE}" destId="{4791C3C7-A335-4F0D-8DB8-DF5A74B750D7}" srcOrd="3" destOrd="0" presId="urn:microsoft.com/office/officeart/2008/layout/VerticalCurvedList"/>
    <dgm:cxn modelId="{411DB1E7-E18F-430E-949C-F834191F16B6}" type="presParOf" srcId="{57E91BD6-FE2A-4FA0-8D6C-87617AD386FE}" destId="{E39802DC-868D-4C0C-AA37-0E964FB677A9}" srcOrd="4" destOrd="0" presId="urn:microsoft.com/office/officeart/2008/layout/VerticalCurvedList"/>
    <dgm:cxn modelId="{5FB4830F-58C0-4137-96C5-14EBDFD6F032}" type="presParOf" srcId="{E39802DC-868D-4C0C-AA37-0E964FB677A9}" destId="{ACFDF6FC-B500-461A-91EA-B073315B1E76}" srcOrd="0" destOrd="0" presId="urn:microsoft.com/office/officeart/2008/layout/VerticalCurvedList"/>
    <dgm:cxn modelId="{08B5B234-49C2-4A6E-967B-E695FB8299A3}" type="presParOf" srcId="{57E91BD6-FE2A-4FA0-8D6C-87617AD386FE}" destId="{764A1AEB-C805-4476-A59A-9C993C6018D2}" srcOrd="5" destOrd="0" presId="urn:microsoft.com/office/officeart/2008/layout/VerticalCurvedList"/>
    <dgm:cxn modelId="{94CFFD64-3819-4337-9EA6-2DA4D493EBCD}" type="presParOf" srcId="{57E91BD6-FE2A-4FA0-8D6C-87617AD386FE}" destId="{AC923E54-03BC-46DA-ADB9-0897D028E61C}" srcOrd="6" destOrd="0" presId="urn:microsoft.com/office/officeart/2008/layout/VerticalCurvedList"/>
    <dgm:cxn modelId="{E9A0204F-1D6C-4DA1-AE1F-A8E49D7751FA}" type="presParOf" srcId="{AC923E54-03BC-46DA-ADB9-0897D028E61C}" destId="{1B0000E9-F05F-4296-BD21-F94CEF580858}"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027CD-3560-449B-A053-7E4A6839D854}">
      <dsp:nvSpPr>
        <dsp:cNvPr id="0" name=""/>
        <dsp:cNvSpPr/>
      </dsp:nvSpPr>
      <dsp:spPr>
        <a:xfrm>
          <a:off x="3251199" y="1587"/>
          <a:ext cx="4876800" cy="1259416"/>
        </a:xfrm>
        <a:prstGeom prst="rightArrow">
          <a:avLst>
            <a:gd name="adj1" fmla="val 75000"/>
            <a:gd name="adj2" fmla="val 50000"/>
          </a:avLst>
        </a:prstGeom>
        <a:solidFill>
          <a:schemeClr val="accent2">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Provides a preferred sensory experience.</a:t>
          </a:r>
          <a:endParaRPr lang="en-US" sz="2800" kern="1200" dirty="0"/>
        </a:p>
      </dsp:txBody>
      <dsp:txXfrm>
        <a:off x="3251199" y="159014"/>
        <a:ext cx="4404519" cy="944562"/>
      </dsp:txXfrm>
    </dsp:sp>
    <dsp:sp modelId="{80332B67-7F65-4A70-B045-11A46DE65127}">
      <dsp:nvSpPr>
        <dsp:cNvPr id="0" name=""/>
        <dsp:cNvSpPr/>
      </dsp:nvSpPr>
      <dsp:spPr>
        <a:xfrm>
          <a:off x="0" y="1587"/>
          <a:ext cx="3251200" cy="1259416"/>
        </a:xfrm>
        <a:prstGeom prst="roundRect">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l" defTabSz="2355850">
            <a:lnSpc>
              <a:spcPct val="90000"/>
            </a:lnSpc>
            <a:spcBef>
              <a:spcPct val="0"/>
            </a:spcBef>
            <a:spcAft>
              <a:spcPct val="35000"/>
            </a:spcAft>
          </a:pPr>
          <a:r>
            <a:rPr lang="en-US" sz="5300" kern="1200" smtClean="0"/>
            <a:t>Sensory</a:t>
          </a:r>
          <a:endParaRPr lang="en-US" sz="5300" kern="1200" dirty="0"/>
        </a:p>
      </dsp:txBody>
      <dsp:txXfrm>
        <a:off x="61480" y="63067"/>
        <a:ext cx="3128240" cy="1136456"/>
      </dsp:txXfrm>
    </dsp:sp>
    <dsp:sp modelId="{FB1B764A-1FAB-4624-BD3F-F4A8AA032E8C}">
      <dsp:nvSpPr>
        <dsp:cNvPr id="0" name=""/>
        <dsp:cNvSpPr/>
      </dsp:nvSpPr>
      <dsp:spPr>
        <a:xfrm>
          <a:off x="3251199" y="1386945"/>
          <a:ext cx="4876800" cy="1259416"/>
        </a:xfrm>
        <a:prstGeom prst="rightArrow">
          <a:avLst>
            <a:gd name="adj1" fmla="val 75000"/>
            <a:gd name="adj2" fmla="val 50000"/>
          </a:avLst>
        </a:prstGeom>
        <a:solidFill>
          <a:schemeClr val="accent2">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Removes undesired activity or interaction.</a:t>
          </a:r>
          <a:endParaRPr lang="en-US" sz="2800" kern="1200" dirty="0"/>
        </a:p>
      </dsp:txBody>
      <dsp:txXfrm>
        <a:off x="3251199" y="1544372"/>
        <a:ext cx="4404519" cy="944562"/>
      </dsp:txXfrm>
    </dsp:sp>
    <dsp:sp modelId="{8F37C4CA-552F-4304-A381-1C3C06BF1524}">
      <dsp:nvSpPr>
        <dsp:cNvPr id="0" name=""/>
        <dsp:cNvSpPr/>
      </dsp:nvSpPr>
      <dsp:spPr>
        <a:xfrm>
          <a:off x="0" y="1386945"/>
          <a:ext cx="3251200" cy="1259416"/>
        </a:xfrm>
        <a:prstGeom prst="roundRect">
          <a:avLst/>
        </a:prstGeom>
        <a:solidFill>
          <a:schemeClr val="accent2">
            <a:shade val="80000"/>
            <a:hueOff val="134083"/>
            <a:satOff val="-7769"/>
            <a:lumOff val="1010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l" defTabSz="2355850">
            <a:lnSpc>
              <a:spcPct val="90000"/>
            </a:lnSpc>
            <a:spcBef>
              <a:spcPct val="0"/>
            </a:spcBef>
            <a:spcAft>
              <a:spcPct val="35000"/>
            </a:spcAft>
          </a:pPr>
          <a:r>
            <a:rPr lang="en-US" sz="5300" kern="1200" smtClean="0"/>
            <a:t>Escape</a:t>
          </a:r>
          <a:endParaRPr lang="en-US" sz="5300" kern="1200" dirty="0"/>
        </a:p>
      </dsp:txBody>
      <dsp:txXfrm>
        <a:off x="61480" y="1448425"/>
        <a:ext cx="3128240" cy="1136456"/>
      </dsp:txXfrm>
    </dsp:sp>
    <dsp:sp modelId="{D334809E-2AEB-4217-A6BA-8DE5142B632D}">
      <dsp:nvSpPr>
        <dsp:cNvPr id="0" name=""/>
        <dsp:cNvSpPr/>
      </dsp:nvSpPr>
      <dsp:spPr>
        <a:xfrm>
          <a:off x="3251199" y="2772304"/>
          <a:ext cx="4876800" cy="1259416"/>
        </a:xfrm>
        <a:prstGeom prst="rightArrow">
          <a:avLst>
            <a:gd name="adj1" fmla="val 75000"/>
            <a:gd name="adj2" fmla="val 50000"/>
          </a:avLst>
        </a:prstGeom>
        <a:solidFill>
          <a:schemeClr val="accent2">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Provides access to people or preferred interactions.</a:t>
          </a:r>
          <a:endParaRPr lang="en-US" sz="2800" kern="1200" dirty="0"/>
        </a:p>
      </dsp:txBody>
      <dsp:txXfrm>
        <a:off x="3251199" y="2929731"/>
        <a:ext cx="4404519" cy="944562"/>
      </dsp:txXfrm>
    </dsp:sp>
    <dsp:sp modelId="{EBA6F828-EAFE-4686-8F70-720243EB8B87}">
      <dsp:nvSpPr>
        <dsp:cNvPr id="0" name=""/>
        <dsp:cNvSpPr/>
      </dsp:nvSpPr>
      <dsp:spPr>
        <a:xfrm>
          <a:off x="0" y="2803840"/>
          <a:ext cx="3251200" cy="1259416"/>
        </a:xfrm>
        <a:prstGeom prst="roundRect">
          <a:avLst/>
        </a:prstGeom>
        <a:solidFill>
          <a:schemeClr val="accent2">
            <a:shade val="80000"/>
            <a:hueOff val="268167"/>
            <a:satOff val="-15539"/>
            <a:lumOff val="2020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l" defTabSz="2355850">
            <a:lnSpc>
              <a:spcPct val="90000"/>
            </a:lnSpc>
            <a:spcBef>
              <a:spcPct val="0"/>
            </a:spcBef>
            <a:spcAft>
              <a:spcPct val="35000"/>
            </a:spcAft>
          </a:pPr>
          <a:r>
            <a:rPr lang="en-US" sz="5300" kern="1200" smtClean="0"/>
            <a:t>Attention</a:t>
          </a:r>
          <a:endParaRPr lang="en-US" sz="5300" kern="1200" dirty="0"/>
        </a:p>
      </dsp:txBody>
      <dsp:txXfrm>
        <a:off x="61480" y="2865320"/>
        <a:ext cx="3128240" cy="1136456"/>
      </dsp:txXfrm>
    </dsp:sp>
    <dsp:sp modelId="{7567A77F-2C90-4916-AEC6-CBEA03742B6F}">
      <dsp:nvSpPr>
        <dsp:cNvPr id="0" name=""/>
        <dsp:cNvSpPr/>
      </dsp:nvSpPr>
      <dsp:spPr>
        <a:xfrm>
          <a:off x="3251199" y="4157662"/>
          <a:ext cx="4876800" cy="1259416"/>
        </a:xfrm>
        <a:prstGeom prst="rightArrow">
          <a:avLst>
            <a:gd name="adj1" fmla="val 75000"/>
            <a:gd name="adj2" fmla="val 50000"/>
          </a:avLst>
        </a:prstGeom>
        <a:solidFill>
          <a:schemeClr val="accent2">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Provides access to preferred items or activities.</a:t>
          </a:r>
          <a:endParaRPr lang="en-US" sz="2800" kern="1200" dirty="0"/>
        </a:p>
      </dsp:txBody>
      <dsp:txXfrm>
        <a:off x="3251199" y="4315089"/>
        <a:ext cx="4404519" cy="944562"/>
      </dsp:txXfrm>
    </dsp:sp>
    <dsp:sp modelId="{2628E4C1-0D6D-47B8-A9E6-FB3F84B58927}">
      <dsp:nvSpPr>
        <dsp:cNvPr id="0" name=""/>
        <dsp:cNvSpPr/>
      </dsp:nvSpPr>
      <dsp:spPr>
        <a:xfrm>
          <a:off x="0" y="4159250"/>
          <a:ext cx="3251200" cy="1259416"/>
        </a:xfrm>
        <a:prstGeom prst="roundRect">
          <a:avLst/>
        </a:prstGeom>
        <a:solidFill>
          <a:schemeClr val="accent2">
            <a:shade val="80000"/>
            <a:hueOff val="402250"/>
            <a:satOff val="-23308"/>
            <a:lumOff val="3031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100965" rIns="201930" bIns="100965" numCol="1" spcCol="1270" anchor="ctr" anchorCtr="0">
          <a:noAutofit/>
        </a:bodyPr>
        <a:lstStyle/>
        <a:p>
          <a:pPr lvl="0" algn="l" defTabSz="2355850">
            <a:lnSpc>
              <a:spcPct val="90000"/>
            </a:lnSpc>
            <a:spcBef>
              <a:spcPct val="0"/>
            </a:spcBef>
            <a:spcAft>
              <a:spcPct val="35000"/>
            </a:spcAft>
          </a:pPr>
          <a:r>
            <a:rPr lang="en-US" sz="5300" kern="1200" smtClean="0"/>
            <a:t>Tangibles</a:t>
          </a:r>
          <a:endParaRPr lang="en-US" sz="5300" kern="1200" dirty="0"/>
        </a:p>
      </dsp:txBody>
      <dsp:txXfrm>
        <a:off x="61480" y="4220730"/>
        <a:ext cx="3128240" cy="11364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4C42D-16BE-4822-8185-28F8BD84EFAC}">
      <dsp:nvSpPr>
        <dsp:cNvPr id="0" name=""/>
        <dsp:cNvSpPr/>
      </dsp:nvSpPr>
      <dsp:spPr>
        <a:xfrm>
          <a:off x="6161657" y="18781"/>
          <a:ext cx="1322601" cy="1322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Student Struggles with Focus and Attention</a:t>
          </a:r>
          <a:endParaRPr lang="en-US" sz="1900" kern="1200" dirty="0"/>
        </a:p>
      </dsp:txBody>
      <dsp:txXfrm>
        <a:off x="6161657" y="18781"/>
        <a:ext cx="1322601" cy="1322601"/>
      </dsp:txXfrm>
    </dsp:sp>
    <dsp:sp modelId="{A4CC927D-64E1-41C5-8C0F-6578BA5CC26E}">
      <dsp:nvSpPr>
        <dsp:cNvPr id="0" name=""/>
        <dsp:cNvSpPr/>
      </dsp:nvSpPr>
      <dsp:spPr>
        <a:xfrm>
          <a:off x="2118247" y="5429"/>
          <a:ext cx="6459213" cy="6459213"/>
        </a:xfrm>
        <a:prstGeom prst="circularArrow">
          <a:avLst>
            <a:gd name="adj1" fmla="val 3993"/>
            <a:gd name="adj2" fmla="val 250495"/>
            <a:gd name="adj3" fmla="val 20572316"/>
            <a:gd name="adj4" fmla="val 18983911"/>
            <a:gd name="adj5" fmla="val 4658"/>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1F6B54-52EC-4ADA-9167-83A83E98F894}">
      <dsp:nvSpPr>
        <dsp:cNvPr id="0" name=""/>
        <dsp:cNvSpPr/>
      </dsp:nvSpPr>
      <dsp:spPr>
        <a:xfrm>
          <a:off x="7636760" y="2573735"/>
          <a:ext cx="1322601" cy="1322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100000"/>
            </a:lnSpc>
            <a:spcBef>
              <a:spcPct val="0"/>
            </a:spcBef>
            <a:spcAft>
              <a:spcPts val="0"/>
            </a:spcAft>
          </a:pPr>
          <a:r>
            <a:rPr lang="en-US" sz="1900" kern="1200" dirty="0" smtClean="0"/>
            <a:t>Student has difficulty remembering</a:t>
          </a:r>
        </a:p>
        <a:p>
          <a:pPr lvl="0" algn="ctr" defTabSz="844550">
            <a:lnSpc>
              <a:spcPct val="100000"/>
            </a:lnSpc>
            <a:spcBef>
              <a:spcPct val="0"/>
            </a:spcBef>
            <a:spcAft>
              <a:spcPts val="0"/>
            </a:spcAft>
          </a:pPr>
          <a:r>
            <a:rPr lang="en-US" sz="1900" kern="1200" dirty="0" smtClean="0"/>
            <a:t>steps</a:t>
          </a:r>
          <a:endParaRPr lang="en-US" sz="1900" kern="1200" dirty="0"/>
        </a:p>
      </dsp:txBody>
      <dsp:txXfrm>
        <a:off x="7636760" y="2573735"/>
        <a:ext cx="1322601" cy="1322601"/>
      </dsp:txXfrm>
    </dsp:sp>
    <dsp:sp modelId="{F8BF727D-4C04-4277-87D5-B2485D1868D7}">
      <dsp:nvSpPr>
        <dsp:cNvPr id="0" name=""/>
        <dsp:cNvSpPr/>
      </dsp:nvSpPr>
      <dsp:spPr>
        <a:xfrm>
          <a:off x="2118247" y="5429"/>
          <a:ext cx="6459213" cy="6459213"/>
        </a:xfrm>
        <a:prstGeom prst="circularArrow">
          <a:avLst>
            <a:gd name="adj1" fmla="val 3993"/>
            <a:gd name="adj2" fmla="val 250495"/>
            <a:gd name="adj3" fmla="val 2365593"/>
            <a:gd name="adj4" fmla="val 777188"/>
            <a:gd name="adj5" fmla="val 4658"/>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3FBD04-24A8-4460-AA48-4224A4F5AC9D}">
      <dsp:nvSpPr>
        <dsp:cNvPr id="0" name=""/>
        <dsp:cNvSpPr/>
      </dsp:nvSpPr>
      <dsp:spPr>
        <a:xfrm>
          <a:off x="6161657" y="5128689"/>
          <a:ext cx="1322601" cy="1322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100000"/>
            </a:lnSpc>
            <a:spcBef>
              <a:spcPct val="0"/>
            </a:spcBef>
            <a:spcAft>
              <a:spcPts val="0"/>
            </a:spcAft>
          </a:pPr>
          <a:r>
            <a:rPr lang="en-US" sz="1900" kern="1200" dirty="0" smtClean="0"/>
            <a:t>Becomes disorganized</a:t>
          </a:r>
        </a:p>
        <a:p>
          <a:pPr lvl="0" algn="ctr" defTabSz="844550">
            <a:lnSpc>
              <a:spcPct val="100000"/>
            </a:lnSpc>
            <a:spcBef>
              <a:spcPct val="0"/>
            </a:spcBef>
            <a:spcAft>
              <a:spcPts val="0"/>
            </a:spcAft>
          </a:pPr>
          <a:r>
            <a:rPr lang="en-US" sz="1900" kern="1200" dirty="0" smtClean="0"/>
            <a:t>or scattered</a:t>
          </a:r>
          <a:endParaRPr lang="en-US" sz="1900" kern="1200" dirty="0"/>
        </a:p>
      </dsp:txBody>
      <dsp:txXfrm>
        <a:off x="6161657" y="5128689"/>
        <a:ext cx="1322601" cy="1322601"/>
      </dsp:txXfrm>
    </dsp:sp>
    <dsp:sp modelId="{326A3452-431B-473E-87A6-5BD571C0243D}">
      <dsp:nvSpPr>
        <dsp:cNvPr id="0" name=""/>
        <dsp:cNvSpPr/>
      </dsp:nvSpPr>
      <dsp:spPr>
        <a:xfrm>
          <a:off x="2118247" y="5429"/>
          <a:ext cx="6459213" cy="6459213"/>
        </a:xfrm>
        <a:prstGeom prst="circularArrow">
          <a:avLst>
            <a:gd name="adj1" fmla="val 3993"/>
            <a:gd name="adj2" fmla="val 250495"/>
            <a:gd name="adj3" fmla="val 6110251"/>
            <a:gd name="adj4" fmla="val 4439254"/>
            <a:gd name="adj5" fmla="val 4658"/>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BB2AAD-DFB7-4D26-836D-3AE48C989E3F}">
      <dsp:nvSpPr>
        <dsp:cNvPr id="0" name=""/>
        <dsp:cNvSpPr/>
      </dsp:nvSpPr>
      <dsp:spPr>
        <a:xfrm>
          <a:off x="3211450" y="5128689"/>
          <a:ext cx="1322601" cy="1322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Has a difficult time Transitioning</a:t>
          </a:r>
          <a:endParaRPr lang="en-US" sz="1900" kern="1200" dirty="0"/>
        </a:p>
      </dsp:txBody>
      <dsp:txXfrm>
        <a:off x="3211450" y="5128689"/>
        <a:ext cx="1322601" cy="1322601"/>
      </dsp:txXfrm>
    </dsp:sp>
    <dsp:sp modelId="{DAB5A726-49BF-4B0F-9292-F46F69F686EB}">
      <dsp:nvSpPr>
        <dsp:cNvPr id="0" name=""/>
        <dsp:cNvSpPr/>
      </dsp:nvSpPr>
      <dsp:spPr>
        <a:xfrm>
          <a:off x="2118247" y="5429"/>
          <a:ext cx="6459213" cy="6459213"/>
        </a:xfrm>
        <a:prstGeom prst="circularArrow">
          <a:avLst>
            <a:gd name="adj1" fmla="val 3993"/>
            <a:gd name="adj2" fmla="val 250495"/>
            <a:gd name="adj3" fmla="val 9772316"/>
            <a:gd name="adj4" fmla="val 8183911"/>
            <a:gd name="adj5" fmla="val 4658"/>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808CED-1BF0-4356-84E6-F803A78F7881}">
      <dsp:nvSpPr>
        <dsp:cNvPr id="0" name=""/>
        <dsp:cNvSpPr/>
      </dsp:nvSpPr>
      <dsp:spPr>
        <a:xfrm>
          <a:off x="1736346" y="2573735"/>
          <a:ext cx="1322601" cy="1322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Unable to effectively manage time </a:t>
          </a:r>
          <a:endParaRPr lang="en-US" sz="1900" kern="1200" dirty="0"/>
        </a:p>
      </dsp:txBody>
      <dsp:txXfrm>
        <a:off x="1736346" y="2573735"/>
        <a:ext cx="1322601" cy="1322601"/>
      </dsp:txXfrm>
    </dsp:sp>
    <dsp:sp modelId="{0280B9B2-8B53-4E1D-B92C-EA75599E1A47}">
      <dsp:nvSpPr>
        <dsp:cNvPr id="0" name=""/>
        <dsp:cNvSpPr/>
      </dsp:nvSpPr>
      <dsp:spPr>
        <a:xfrm>
          <a:off x="2118247" y="5429"/>
          <a:ext cx="6459213" cy="6459213"/>
        </a:xfrm>
        <a:prstGeom prst="circularArrow">
          <a:avLst>
            <a:gd name="adj1" fmla="val 3993"/>
            <a:gd name="adj2" fmla="val 250495"/>
            <a:gd name="adj3" fmla="val 13165593"/>
            <a:gd name="adj4" fmla="val 11577188"/>
            <a:gd name="adj5" fmla="val 4658"/>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90A410-5407-47B8-B56C-CE1F978706BE}">
      <dsp:nvSpPr>
        <dsp:cNvPr id="0" name=""/>
        <dsp:cNvSpPr/>
      </dsp:nvSpPr>
      <dsp:spPr>
        <a:xfrm>
          <a:off x="3211450" y="18781"/>
          <a:ext cx="1322601" cy="1322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Unable to maintain emotional control</a:t>
          </a:r>
          <a:endParaRPr lang="en-US" sz="1900" kern="1200" dirty="0"/>
        </a:p>
      </dsp:txBody>
      <dsp:txXfrm>
        <a:off x="3211450" y="18781"/>
        <a:ext cx="1322601" cy="1322601"/>
      </dsp:txXfrm>
    </dsp:sp>
    <dsp:sp modelId="{B2DDF5DD-E688-4D4D-A97C-46E84F32B084}">
      <dsp:nvSpPr>
        <dsp:cNvPr id="0" name=""/>
        <dsp:cNvSpPr/>
      </dsp:nvSpPr>
      <dsp:spPr>
        <a:xfrm>
          <a:off x="2118247" y="5429"/>
          <a:ext cx="6459213" cy="6459213"/>
        </a:xfrm>
        <a:prstGeom prst="circularArrow">
          <a:avLst>
            <a:gd name="adj1" fmla="val 3993"/>
            <a:gd name="adj2" fmla="val 250495"/>
            <a:gd name="adj3" fmla="val 16910251"/>
            <a:gd name="adj4" fmla="val 15239254"/>
            <a:gd name="adj5" fmla="val 4658"/>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A9630-DE5F-43EB-BCB1-52F8C7844356}">
      <dsp:nvSpPr>
        <dsp:cNvPr id="0" name=""/>
        <dsp:cNvSpPr/>
      </dsp:nvSpPr>
      <dsp:spPr>
        <a:xfrm>
          <a:off x="1276651" y="330210"/>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Organization and Planning</a:t>
          </a:r>
          <a:endParaRPr lang="en-US" sz="2600" kern="1200" dirty="0"/>
        </a:p>
      </dsp:txBody>
      <dsp:txXfrm>
        <a:off x="1276651" y="330210"/>
        <a:ext cx="3873648" cy="1210515"/>
      </dsp:txXfrm>
    </dsp:sp>
    <dsp:sp modelId="{98C91B48-5CD9-4FDA-AA6F-9E4BF930307D}">
      <dsp:nvSpPr>
        <dsp:cNvPr id="0" name=""/>
        <dsp:cNvSpPr/>
      </dsp:nvSpPr>
      <dsp:spPr>
        <a:xfrm>
          <a:off x="1115249" y="155358"/>
          <a:ext cx="847360" cy="127104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CC6FB4-3B27-49D4-9EEC-B6F64117C395}">
      <dsp:nvSpPr>
        <dsp:cNvPr id="0" name=""/>
        <dsp:cNvSpPr/>
      </dsp:nvSpPr>
      <dsp:spPr>
        <a:xfrm>
          <a:off x="5551641" y="330210"/>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Visuals</a:t>
          </a:r>
          <a:endParaRPr lang="en-US" sz="2600" kern="1200" dirty="0"/>
        </a:p>
      </dsp:txBody>
      <dsp:txXfrm>
        <a:off x="5551641" y="330210"/>
        <a:ext cx="3873648" cy="1210515"/>
      </dsp:txXfrm>
    </dsp:sp>
    <dsp:sp modelId="{7083D981-047E-4929-8A2F-A8109947EE33}">
      <dsp:nvSpPr>
        <dsp:cNvPr id="0" name=""/>
        <dsp:cNvSpPr/>
      </dsp:nvSpPr>
      <dsp:spPr>
        <a:xfrm>
          <a:off x="5390239" y="155358"/>
          <a:ext cx="847360" cy="127104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8000" r="-8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E25C13-945E-413F-A0FA-E01891F01253}">
      <dsp:nvSpPr>
        <dsp:cNvPr id="0" name=""/>
        <dsp:cNvSpPr/>
      </dsp:nvSpPr>
      <dsp:spPr>
        <a:xfrm>
          <a:off x="1276651" y="1854114"/>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Classroom Structure</a:t>
          </a:r>
          <a:endParaRPr lang="en-US" sz="2600" kern="1200" dirty="0"/>
        </a:p>
      </dsp:txBody>
      <dsp:txXfrm>
        <a:off x="1276651" y="1854114"/>
        <a:ext cx="3873648" cy="1210515"/>
      </dsp:txXfrm>
    </dsp:sp>
    <dsp:sp modelId="{483ED029-8B24-4F22-94D0-ADC4BD99075F}">
      <dsp:nvSpPr>
        <dsp:cNvPr id="0" name=""/>
        <dsp:cNvSpPr/>
      </dsp:nvSpPr>
      <dsp:spPr>
        <a:xfrm>
          <a:off x="1115249" y="1679262"/>
          <a:ext cx="847360" cy="1271040"/>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50000" r="-50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235FE9-F2CC-4A00-A8D0-73F95C804DB3}">
      <dsp:nvSpPr>
        <dsp:cNvPr id="0" name=""/>
        <dsp:cNvSpPr/>
      </dsp:nvSpPr>
      <dsp:spPr>
        <a:xfrm>
          <a:off x="5551641" y="1854114"/>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Data</a:t>
          </a:r>
          <a:endParaRPr lang="en-US" sz="2600" kern="1200" dirty="0"/>
        </a:p>
      </dsp:txBody>
      <dsp:txXfrm>
        <a:off x="5551641" y="1854114"/>
        <a:ext cx="3873648" cy="1210515"/>
      </dsp:txXfrm>
    </dsp:sp>
    <dsp:sp modelId="{EA1FB5C7-A2F6-4DAC-B566-CE2FE62BD06A}">
      <dsp:nvSpPr>
        <dsp:cNvPr id="0" name=""/>
        <dsp:cNvSpPr/>
      </dsp:nvSpPr>
      <dsp:spPr>
        <a:xfrm>
          <a:off x="5390239" y="1679262"/>
          <a:ext cx="847360" cy="1271040"/>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7000" r="-47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52A4C1-BD41-4650-8EDA-E56D3768C59F}">
      <dsp:nvSpPr>
        <dsp:cNvPr id="0" name=""/>
        <dsp:cNvSpPr/>
      </dsp:nvSpPr>
      <dsp:spPr>
        <a:xfrm>
          <a:off x="1276651" y="3378018"/>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Schedules</a:t>
          </a:r>
          <a:endParaRPr lang="en-US" sz="2600" kern="1200" dirty="0"/>
        </a:p>
      </dsp:txBody>
      <dsp:txXfrm>
        <a:off x="1276651" y="3378018"/>
        <a:ext cx="3873648" cy="1210515"/>
      </dsp:txXfrm>
    </dsp:sp>
    <dsp:sp modelId="{C54CF1E3-6C8A-4945-9ADB-6312E61763F8}">
      <dsp:nvSpPr>
        <dsp:cNvPr id="0" name=""/>
        <dsp:cNvSpPr/>
      </dsp:nvSpPr>
      <dsp:spPr>
        <a:xfrm>
          <a:off x="1115249" y="3211478"/>
          <a:ext cx="847360" cy="1271040"/>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8000" r="-8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1E9351-A1D6-44A4-A5C4-BEDC555EEB0F}">
      <dsp:nvSpPr>
        <dsp:cNvPr id="0" name=""/>
        <dsp:cNvSpPr/>
      </dsp:nvSpPr>
      <dsp:spPr>
        <a:xfrm>
          <a:off x="5551641" y="3378018"/>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Work Tasks, Academic Work &amp; IEP Goals</a:t>
          </a:r>
          <a:endParaRPr lang="en-US" sz="2600" kern="1200" dirty="0"/>
        </a:p>
      </dsp:txBody>
      <dsp:txXfrm>
        <a:off x="5551641" y="3378018"/>
        <a:ext cx="3873648" cy="1210515"/>
      </dsp:txXfrm>
    </dsp:sp>
    <dsp:sp modelId="{62EF4F5C-3859-4654-BC16-BCD3EA9A3AC3}">
      <dsp:nvSpPr>
        <dsp:cNvPr id="0" name=""/>
        <dsp:cNvSpPr/>
      </dsp:nvSpPr>
      <dsp:spPr>
        <a:xfrm>
          <a:off x="5390239" y="3203166"/>
          <a:ext cx="847360" cy="1271040"/>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90000" r="-90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18507C-3FA1-4D9E-BC4F-9345D1643CBE}">
      <dsp:nvSpPr>
        <dsp:cNvPr id="0" name=""/>
        <dsp:cNvSpPr/>
      </dsp:nvSpPr>
      <dsp:spPr>
        <a:xfrm>
          <a:off x="3455710" y="4876985"/>
          <a:ext cx="3873648" cy="121051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19922"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Communication</a:t>
          </a:r>
          <a:endParaRPr lang="en-US" sz="2600" kern="1200" dirty="0"/>
        </a:p>
      </dsp:txBody>
      <dsp:txXfrm>
        <a:off x="3455710" y="4876985"/>
        <a:ext cx="3873648" cy="1210515"/>
      </dsp:txXfrm>
    </dsp:sp>
    <dsp:sp modelId="{0D30E6B5-6421-4710-A6F6-995BC5DF669D}">
      <dsp:nvSpPr>
        <dsp:cNvPr id="0" name=""/>
        <dsp:cNvSpPr/>
      </dsp:nvSpPr>
      <dsp:spPr>
        <a:xfrm>
          <a:off x="3261057" y="4718757"/>
          <a:ext cx="847360" cy="1271040"/>
        </a:xfrm>
        <a:prstGeom prst="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25000" r="-25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E87C8-8550-47ED-8309-244D5B6EF3D2}">
      <dsp:nvSpPr>
        <dsp:cNvPr id="0" name=""/>
        <dsp:cNvSpPr/>
      </dsp:nvSpPr>
      <dsp:spPr>
        <a:xfrm>
          <a:off x="6648055" y="0"/>
          <a:ext cx="4103209" cy="1177876"/>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Increase communication between children and parents </a:t>
          </a:r>
          <a:endParaRPr lang="en-US" sz="1900" kern="1200" dirty="0"/>
        </a:p>
      </dsp:txBody>
      <dsp:txXfrm>
        <a:off x="6705554" y="57499"/>
        <a:ext cx="3988211" cy="1062878"/>
      </dsp:txXfrm>
    </dsp:sp>
    <dsp:sp modelId="{532C52B6-65B1-408E-B5EF-5783813E7268}">
      <dsp:nvSpPr>
        <dsp:cNvPr id="0" name=""/>
        <dsp:cNvSpPr/>
      </dsp:nvSpPr>
      <dsp:spPr>
        <a:xfrm>
          <a:off x="6660939" y="1152925"/>
          <a:ext cx="4103209" cy="1177876"/>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Address concerns with repetitive behaviors, limited interests, social interactions and language deficits</a:t>
          </a:r>
          <a:endParaRPr lang="en-US" sz="1900" kern="1200" dirty="0"/>
        </a:p>
      </dsp:txBody>
      <dsp:txXfrm>
        <a:off x="6718438" y="1210424"/>
        <a:ext cx="3988211" cy="1062878"/>
      </dsp:txXfrm>
    </dsp:sp>
    <dsp:sp modelId="{8A4F5E82-43FF-4F13-8F3C-46C38C748102}">
      <dsp:nvSpPr>
        <dsp:cNvPr id="0" name=""/>
        <dsp:cNvSpPr/>
      </dsp:nvSpPr>
      <dsp:spPr>
        <a:xfrm>
          <a:off x="6673823" y="2329270"/>
          <a:ext cx="4103209" cy="1177876"/>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Decreases frustration and problem behavior that may result from communication deficits.</a:t>
          </a:r>
          <a:endParaRPr lang="en-US" sz="1900" kern="1200" dirty="0"/>
        </a:p>
      </dsp:txBody>
      <dsp:txXfrm>
        <a:off x="6731322" y="2386769"/>
        <a:ext cx="3988211" cy="1062878"/>
      </dsp:txXfrm>
    </dsp:sp>
    <dsp:sp modelId="{1510AB21-CC85-46D2-92AB-D8E9C1E02916}">
      <dsp:nvSpPr>
        <dsp:cNvPr id="0" name=""/>
        <dsp:cNvSpPr/>
      </dsp:nvSpPr>
      <dsp:spPr>
        <a:xfrm>
          <a:off x="6686749" y="3519820"/>
          <a:ext cx="4103209" cy="1177876"/>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Changes or variations in routines can cause anxiety, which can result in anxiety for students with Autism Spectrum Disorder.</a:t>
          </a:r>
          <a:endParaRPr lang="en-US" sz="1900" kern="1200" dirty="0"/>
        </a:p>
      </dsp:txBody>
      <dsp:txXfrm>
        <a:off x="6744248" y="3577319"/>
        <a:ext cx="3988211" cy="1062878"/>
      </dsp:txXfrm>
    </dsp:sp>
    <dsp:sp modelId="{65E9B1A0-B47F-4703-9344-178B36095A87}">
      <dsp:nvSpPr>
        <dsp:cNvPr id="0" name=""/>
        <dsp:cNvSpPr/>
      </dsp:nvSpPr>
      <dsp:spPr>
        <a:xfrm>
          <a:off x="6699592" y="4707768"/>
          <a:ext cx="4103209" cy="1177876"/>
        </a:xfrm>
        <a:prstGeom prst="round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Increases attending to important details and increase coping skills. </a:t>
          </a:r>
          <a:endParaRPr lang="en-US" sz="1900" kern="1200" dirty="0"/>
        </a:p>
      </dsp:txBody>
      <dsp:txXfrm>
        <a:off x="6757091" y="4765267"/>
        <a:ext cx="3988211" cy="10628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018A3-9159-4BBD-9830-DABBC6F7BE14}">
      <dsp:nvSpPr>
        <dsp:cNvPr id="0" name=""/>
        <dsp:cNvSpPr/>
      </dsp:nvSpPr>
      <dsp:spPr>
        <a:xfrm>
          <a:off x="1115753" y="180475"/>
          <a:ext cx="4170826" cy="179848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42960" tIns="182880" rIns="182880" bIns="182880" numCol="1" spcCol="1270" anchor="ctr" anchorCtr="0">
          <a:noAutofit/>
        </a:bodyPr>
        <a:lstStyle/>
        <a:p>
          <a:pPr lvl="0" algn="l" defTabSz="2133600">
            <a:lnSpc>
              <a:spcPct val="90000"/>
            </a:lnSpc>
            <a:spcBef>
              <a:spcPct val="0"/>
            </a:spcBef>
            <a:spcAft>
              <a:spcPct val="35000"/>
            </a:spcAft>
          </a:pPr>
          <a:r>
            <a:rPr lang="en-US" sz="4800" kern="1200" dirty="0" smtClean="0"/>
            <a:t>Visual Schedules</a:t>
          </a:r>
          <a:endParaRPr lang="en-US" sz="4800" kern="1200" dirty="0"/>
        </a:p>
      </dsp:txBody>
      <dsp:txXfrm>
        <a:off x="1115753" y="180475"/>
        <a:ext cx="4170826" cy="1798487"/>
      </dsp:txXfrm>
    </dsp:sp>
    <dsp:sp modelId="{49D0652C-C1E2-4508-8167-2F8175CAA29A}">
      <dsp:nvSpPr>
        <dsp:cNvPr id="0" name=""/>
        <dsp:cNvSpPr/>
      </dsp:nvSpPr>
      <dsp:spPr>
        <a:xfrm>
          <a:off x="205986" y="448533"/>
          <a:ext cx="2050689" cy="226443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CD2F7F-B5F3-48AE-A544-384A2ECD6763}">
      <dsp:nvSpPr>
        <dsp:cNvPr id="0" name=""/>
        <dsp:cNvSpPr/>
      </dsp:nvSpPr>
      <dsp:spPr>
        <a:xfrm>
          <a:off x="6198574" y="37504"/>
          <a:ext cx="4690755" cy="1583636"/>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42960" tIns="182880" rIns="182880" bIns="182880" numCol="1" spcCol="1270" anchor="ctr" anchorCtr="0">
          <a:noAutofit/>
        </a:bodyPr>
        <a:lstStyle/>
        <a:p>
          <a:pPr lvl="0" algn="l" defTabSz="2133600">
            <a:lnSpc>
              <a:spcPct val="90000"/>
            </a:lnSpc>
            <a:spcBef>
              <a:spcPct val="0"/>
            </a:spcBef>
            <a:spcAft>
              <a:spcPct val="35000"/>
            </a:spcAft>
          </a:pPr>
          <a:r>
            <a:rPr lang="en-US" sz="4800" kern="1200" dirty="0" smtClean="0"/>
            <a:t>Choice Boards</a:t>
          </a:r>
          <a:endParaRPr lang="en-US" sz="4800" kern="1200" dirty="0"/>
        </a:p>
      </dsp:txBody>
      <dsp:txXfrm>
        <a:off x="6198574" y="37504"/>
        <a:ext cx="4690755" cy="1583636"/>
      </dsp:txXfrm>
    </dsp:sp>
    <dsp:sp modelId="{E98FC7F5-39DD-4FD0-BDE7-E76EC6C133B1}">
      <dsp:nvSpPr>
        <dsp:cNvPr id="0" name=""/>
        <dsp:cNvSpPr/>
      </dsp:nvSpPr>
      <dsp:spPr>
        <a:xfrm>
          <a:off x="9626257" y="302826"/>
          <a:ext cx="1441797" cy="2179113"/>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155B7C-326E-43CD-9448-06FF944DE712}">
      <dsp:nvSpPr>
        <dsp:cNvPr id="0" name=""/>
        <dsp:cNvSpPr/>
      </dsp:nvSpPr>
      <dsp:spPr>
        <a:xfrm>
          <a:off x="3254419" y="2699962"/>
          <a:ext cx="5872252" cy="1835078"/>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42960" tIns="182880" rIns="182880" bIns="182880" numCol="1" spcCol="1270" anchor="ctr" anchorCtr="0">
          <a:noAutofit/>
        </a:bodyPr>
        <a:lstStyle/>
        <a:p>
          <a:pPr lvl="0" algn="l" defTabSz="2133600">
            <a:lnSpc>
              <a:spcPct val="90000"/>
            </a:lnSpc>
            <a:spcBef>
              <a:spcPct val="0"/>
            </a:spcBef>
            <a:spcAft>
              <a:spcPct val="35000"/>
            </a:spcAft>
          </a:pPr>
          <a:r>
            <a:rPr lang="en-US" sz="4800" kern="1200" dirty="0" smtClean="0"/>
            <a:t>        Token     </a:t>
          </a:r>
        </a:p>
        <a:p>
          <a:pPr lvl="0" algn="l" defTabSz="2133600">
            <a:lnSpc>
              <a:spcPct val="90000"/>
            </a:lnSpc>
            <a:spcBef>
              <a:spcPct val="0"/>
            </a:spcBef>
            <a:spcAft>
              <a:spcPct val="35000"/>
            </a:spcAft>
          </a:pPr>
          <a:r>
            <a:rPr lang="en-US" sz="4800" kern="1200" dirty="0" smtClean="0"/>
            <a:t>        Economies</a:t>
          </a:r>
          <a:endParaRPr lang="en-US" sz="4800" kern="1200" dirty="0"/>
        </a:p>
      </dsp:txBody>
      <dsp:txXfrm>
        <a:off x="3254419" y="2699962"/>
        <a:ext cx="5872252" cy="1835078"/>
      </dsp:txXfrm>
    </dsp:sp>
    <dsp:sp modelId="{53FB8E04-3BDF-4D5B-8913-8B9B7993FB83}">
      <dsp:nvSpPr>
        <dsp:cNvPr id="0" name=""/>
        <dsp:cNvSpPr/>
      </dsp:nvSpPr>
      <dsp:spPr>
        <a:xfrm>
          <a:off x="2387548" y="2611836"/>
          <a:ext cx="2528942" cy="1572950"/>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64BEE-12B8-4F20-B3C1-D1227B3D2FC3}">
      <dsp:nvSpPr>
        <dsp:cNvPr id="0" name=""/>
        <dsp:cNvSpPr/>
      </dsp:nvSpPr>
      <dsp:spPr>
        <a:xfrm>
          <a:off x="-3777123" y="-580170"/>
          <a:ext cx="4502027" cy="4502027"/>
        </a:xfrm>
        <a:prstGeom prst="blockArc">
          <a:avLst>
            <a:gd name="adj1" fmla="val 18900000"/>
            <a:gd name="adj2" fmla="val 2700000"/>
            <a:gd name="adj3" fmla="val 480"/>
          </a:avLst>
        </a:pr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A95B7A-306B-45B5-BA50-4143CC353DA7}">
      <dsp:nvSpPr>
        <dsp:cNvPr id="0" name=""/>
        <dsp:cNvSpPr/>
      </dsp:nvSpPr>
      <dsp:spPr>
        <a:xfrm>
          <a:off x="466163" y="334168"/>
          <a:ext cx="4244620" cy="66833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0493" tIns="40640" rIns="40640" bIns="40640" numCol="1" spcCol="1270" anchor="ctr" anchorCtr="0">
          <a:noAutofit/>
        </a:bodyPr>
        <a:lstStyle/>
        <a:p>
          <a:pPr lvl="0" algn="l" defTabSz="711200">
            <a:lnSpc>
              <a:spcPct val="90000"/>
            </a:lnSpc>
            <a:spcBef>
              <a:spcPct val="0"/>
            </a:spcBef>
            <a:spcAft>
              <a:spcPct val="35000"/>
            </a:spcAft>
          </a:pPr>
          <a:r>
            <a:rPr lang="en-US" sz="1600" kern="1200" dirty="0" smtClean="0">
              <a:solidFill>
                <a:schemeClr val="tx1"/>
              </a:solidFill>
            </a:rPr>
            <a:t>Can be very costly, and usually at the teacher’s expense (e.g. Laminate, color ink, Velcro, card stock)</a:t>
          </a:r>
          <a:endParaRPr lang="en-US" sz="1600" kern="1200" dirty="0">
            <a:solidFill>
              <a:schemeClr val="tx1"/>
            </a:solidFill>
          </a:endParaRPr>
        </a:p>
      </dsp:txBody>
      <dsp:txXfrm>
        <a:off x="466163" y="334168"/>
        <a:ext cx="4244620" cy="668337"/>
      </dsp:txXfrm>
    </dsp:sp>
    <dsp:sp modelId="{376567FD-2AD1-4D55-9E10-68F30BA2AA4E}">
      <dsp:nvSpPr>
        <dsp:cNvPr id="0" name=""/>
        <dsp:cNvSpPr/>
      </dsp:nvSpPr>
      <dsp:spPr>
        <a:xfrm>
          <a:off x="48452" y="250626"/>
          <a:ext cx="835421" cy="835421"/>
        </a:xfrm>
        <a:prstGeom prst="ellipse">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7409FC-5AC2-463E-A084-FAB7C4C8DCC1}">
      <dsp:nvSpPr>
        <dsp:cNvPr id="0" name=""/>
        <dsp:cNvSpPr/>
      </dsp:nvSpPr>
      <dsp:spPr>
        <a:xfrm>
          <a:off x="709103" y="1336674"/>
          <a:ext cx="4001679" cy="668337"/>
        </a:xfrm>
        <a:prstGeom prst="rect">
          <a:avLst/>
        </a:prstGeom>
        <a:solidFill>
          <a:schemeClr val="accent2">
            <a:hueOff val="-1284095"/>
            <a:satOff val="14753"/>
            <a:lumOff val="45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0493" tIns="38100" rIns="38100" bIns="38100" numCol="1" spcCol="1270" anchor="ctr" anchorCtr="0">
          <a:noAutofit/>
        </a:bodyPr>
        <a:lstStyle/>
        <a:p>
          <a:pPr lvl="0" algn="l" defTabSz="666750">
            <a:lnSpc>
              <a:spcPct val="90000"/>
            </a:lnSpc>
            <a:spcBef>
              <a:spcPct val="0"/>
            </a:spcBef>
            <a:spcAft>
              <a:spcPct val="35000"/>
            </a:spcAft>
          </a:pPr>
          <a:r>
            <a:rPr lang="en-US" sz="1500" kern="1200" dirty="0" smtClean="0">
              <a:solidFill>
                <a:schemeClr val="tx1"/>
              </a:solidFill>
            </a:rPr>
            <a:t>Can take several hours to create materials for just one student</a:t>
          </a:r>
          <a:r>
            <a:rPr lang="en-US" sz="1500" kern="1200" dirty="0" smtClean="0"/>
            <a:t>	</a:t>
          </a:r>
          <a:endParaRPr lang="en-US" sz="1500" kern="1200" dirty="0"/>
        </a:p>
      </dsp:txBody>
      <dsp:txXfrm>
        <a:off x="709103" y="1336674"/>
        <a:ext cx="4001679" cy="668337"/>
      </dsp:txXfrm>
    </dsp:sp>
    <dsp:sp modelId="{89650842-EC94-4C3D-9AA5-FC8415128211}">
      <dsp:nvSpPr>
        <dsp:cNvPr id="0" name=""/>
        <dsp:cNvSpPr/>
      </dsp:nvSpPr>
      <dsp:spPr>
        <a:xfrm>
          <a:off x="255991" y="1233617"/>
          <a:ext cx="906223" cy="874452"/>
        </a:xfrm>
        <a:prstGeom prst="ellipse">
          <a:avLst/>
        </a:prstGeom>
        <a:blipFill rotWithShape="0">
          <a:blip xmlns:r="http://schemas.openxmlformats.org/officeDocument/2006/relationships" r:embed="rId1"/>
          <a:stretch>
            <a:fillRect/>
          </a:stretch>
        </a:blipFill>
        <a:ln w="15875" cap="flat" cmpd="sng" algn="ctr">
          <a:solidFill>
            <a:schemeClr val="accent2">
              <a:hueOff val="-1284095"/>
              <a:satOff val="14753"/>
              <a:lumOff val="4510"/>
              <a:alphaOff val="0"/>
            </a:schemeClr>
          </a:solidFill>
          <a:prstDash val="solid"/>
        </a:ln>
        <a:effectLst/>
      </dsp:spPr>
      <dsp:style>
        <a:lnRef idx="2">
          <a:scrgbClr r="0" g="0" b="0"/>
        </a:lnRef>
        <a:fillRef idx="1">
          <a:scrgbClr r="0" g="0" b="0"/>
        </a:fillRef>
        <a:effectRef idx="0">
          <a:scrgbClr r="0" g="0" b="0"/>
        </a:effectRef>
        <a:fontRef idx="minor"/>
      </dsp:style>
    </dsp:sp>
    <dsp:sp modelId="{E55BDC5F-6C93-4A7D-AC9C-573F57538D36}">
      <dsp:nvSpPr>
        <dsp:cNvPr id="0" name=""/>
        <dsp:cNvSpPr/>
      </dsp:nvSpPr>
      <dsp:spPr>
        <a:xfrm>
          <a:off x="466163" y="2339180"/>
          <a:ext cx="4244620" cy="668337"/>
        </a:xfrm>
        <a:prstGeom prst="rect">
          <a:avLst/>
        </a:prstGeom>
        <a:solidFill>
          <a:schemeClr val="accent2">
            <a:hueOff val="-2568191"/>
            <a:satOff val="29507"/>
            <a:lumOff val="901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0493" tIns="38100" rIns="38100" bIns="38100" numCol="1" spcCol="1270" anchor="ctr" anchorCtr="0">
          <a:noAutofit/>
        </a:bodyPr>
        <a:lstStyle/>
        <a:p>
          <a:pPr lvl="0" algn="l" defTabSz="666750">
            <a:lnSpc>
              <a:spcPct val="90000"/>
            </a:lnSpc>
            <a:spcBef>
              <a:spcPct val="0"/>
            </a:spcBef>
            <a:spcAft>
              <a:spcPct val="35000"/>
            </a:spcAft>
          </a:pPr>
          <a:r>
            <a:rPr lang="en-US" sz="1500" kern="1200" dirty="0" smtClean="0">
              <a:solidFill>
                <a:schemeClr val="tx1"/>
              </a:solidFill>
            </a:rPr>
            <a:t>Items are likely to be lost or damaged over the course of the school year after repeated use</a:t>
          </a:r>
          <a:endParaRPr lang="en-US" sz="1500" kern="1200" dirty="0">
            <a:solidFill>
              <a:schemeClr val="tx1"/>
            </a:solidFill>
          </a:endParaRPr>
        </a:p>
      </dsp:txBody>
      <dsp:txXfrm>
        <a:off x="466163" y="2339180"/>
        <a:ext cx="4244620" cy="668337"/>
      </dsp:txXfrm>
    </dsp:sp>
    <dsp:sp modelId="{9A9A15C6-A7E2-4CFB-A37B-784A60359BA2}">
      <dsp:nvSpPr>
        <dsp:cNvPr id="0" name=""/>
        <dsp:cNvSpPr/>
      </dsp:nvSpPr>
      <dsp:spPr>
        <a:xfrm>
          <a:off x="48452" y="2255638"/>
          <a:ext cx="835421" cy="835421"/>
        </a:xfrm>
        <a:prstGeom prst="ellipse">
          <a:avLst/>
        </a:prstGeom>
        <a:solidFill>
          <a:schemeClr val="lt1">
            <a:hueOff val="0"/>
            <a:satOff val="0"/>
            <a:lumOff val="0"/>
            <a:alphaOff val="0"/>
          </a:schemeClr>
        </a:solidFill>
        <a:ln w="15875" cap="flat" cmpd="sng" algn="ctr">
          <a:solidFill>
            <a:schemeClr val="accent2">
              <a:hueOff val="-2568191"/>
              <a:satOff val="29507"/>
              <a:lumOff val="901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C3DB3-ADAE-475E-9909-B11EB0E91F46}">
      <dsp:nvSpPr>
        <dsp:cNvPr id="0" name=""/>
        <dsp:cNvSpPr/>
      </dsp:nvSpPr>
      <dsp:spPr>
        <a:xfrm>
          <a:off x="-3777123" y="-580170"/>
          <a:ext cx="4502027" cy="4502027"/>
        </a:xfrm>
        <a:prstGeom prst="blockArc">
          <a:avLst>
            <a:gd name="adj1" fmla="val 18900000"/>
            <a:gd name="adj2" fmla="val 2700000"/>
            <a:gd name="adj3" fmla="val 480"/>
          </a:avLst>
        </a:pr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406BE9-8BEF-4AED-8641-CFF2228EDE9F}">
      <dsp:nvSpPr>
        <dsp:cNvPr id="0" name=""/>
        <dsp:cNvSpPr/>
      </dsp:nvSpPr>
      <dsp:spPr>
        <a:xfrm>
          <a:off x="466163" y="334168"/>
          <a:ext cx="4244621" cy="66833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0493" tIns="40640" rIns="40640" bIns="40640" numCol="1" spcCol="1270" anchor="ctr" anchorCtr="0">
          <a:noAutofit/>
        </a:bodyPr>
        <a:lstStyle/>
        <a:p>
          <a:pPr lvl="0" algn="l" defTabSz="711200">
            <a:lnSpc>
              <a:spcPct val="90000"/>
            </a:lnSpc>
            <a:spcBef>
              <a:spcPct val="0"/>
            </a:spcBef>
            <a:spcAft>
              <a:spcPct val="35000"/>
            </a:spcAft>
          </a:pPr>
          <a:r>
            <a:rPr lang="en-US" sz="1600" kern="1200" dirty="0" smtClean="0">
              <a:solidFill>
                <a:schemeClr val="tx1"/>
              </a:solidFill>
            </a:rPr>
            <a:t>Technology is already in place in most schools, and can be implemented throughout the school day across settings</a:t>
          </a:r>
          <a:endParaRPr lang="en-US" sz="1600" kern="1200" dirty="0">
            <a:solidFill>
              <a:schemeClr val="tx1"/>
            </a:solidFill>
          </a:endParaRPr>
        </a:p>
      </dsp:txBody>
      <dsp:txXfrm>
        <a:off x="466163" y="334168"/>
        <a:ext cx="4244621" cy="668337"/>
      </dsp:txXfrm>
    </dsp:sp>
    <dsp:sp modelId="{51244213-7E28-4B1F-B849-4AA91F652776}">
      <dsp:nvSpPr>
        <dsp:cNvPr id="0" name=""/>
        <dsp:cNvSpPr/>
      </dsp:nvSpPr>
      <dsp:spPr>
        <a:xfrm>
          <a:off x="48452" y="250626"/>
          <a:ext cx="835421" cy="835421"/>
        </a:xfrm>
        <a:prstGeom prst="ellipse">
          <a:avLst/>
        </a:prstGeom>
        <a:solidFill>
          <a:schemeClr val="lt1">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91C3C7-A335-4F0D-8DB8-DF5A74B750D7}">
      <dsp:nvSpPr>
        <dsp:cNvPr id="0" name=""/>
        <dsp:cNvSpPr/>
      </dsp:nvSpPr>
      <dsp:spPr>
        <a:xfrm>
          <a:off x="709103" y="1336674"/>
          <a:ext cx="4001680" cy="668337"/>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0493" tIns="45720" rIns="45720" bIns="4572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rPr>
            <a:t>Can easily be customized or modified to meet the needs of individual students</a:t>
          </a:r>
          <a:endParaRPr lang="en-US" sz="1800" kern="1200" dirty="0">
            <a:solidFill>
              <a:schemeClr val="tx1"/>
            </a:solidFill>
          </a:endParaRPr>
        </a:p>
      </dsp:txBody>
      <dsp:txXfrm>
        <a:off x="709103" y="1336674"/>
        <a:ext cx="4001680" cy="668337"/>
      </dsp:txXfrm>
    </dsp:sp>
    <dsp:sp modelId="{ACFDF6FC-B500-461A-91EA-B073315B1E76}">
      <dsp:nvSpPr>
        <dsp:cNvPr id="0" name=""/>
        <dsp:cNvSpPr/>
      </dsp:nvSpPr>
      <dsp:spPr>
        <a:xfrm>
          <a:off x="291392" y="1253132"/>
          <a:ext cx="835421" cy="835421"/>
        </a:xfrm>
        <a:prstGeom prst="ellipse">
          <a:avLst/>
        </a:prstGeom>
        <a:solidFill>
          <a:schemeClr val="lt1">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4A1AEB-C805-4476-A59A-9C993C6018D2}">
      <dsp:nvSpPr>
        <dsp:cNvPr id="0" name=""/>
        <dsp:cNvSpPr/>
      </dsp:nvSpPr>
      <dsp:spPr>
        <a:xfrm>
          <a:off x="466163" y="2339180"/>
          <a:ext cx="4244621" cy="668337"/>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0493" tIns="45720" rIns="45720" bIns="4572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rPr>
            <a:t>Durable, sustainable, can be used year after year</a:t>
          </a:r>
          <a:endParaRPr lang="en-US" sz="1800" kern="1200" dirty="0">
            <a:solidFill>
              <a:schemeClr val="tx1"/>
            </a:solidFill>
          </a:endParaRPr>
        </a:p>
      </dsp:txBody>
      <dsp:txXfrm>
        <a:off x="466163" y="2339180"/>
        <a:ext cx="4244621" cy="668337"/>
      </dsp:txXfrm>
    </dsp:sp>
    <dsp:sp modelId="{1B0000E9-F05F-4296-BD21-F94CEF580858}">
      <dsp:nvSpPr>
        <dsp:cNvPr id="0" name=""/>
        <dsp:cNvSpPr/>
      </dsp:nvSpPr>
      <dsp:spPr>
        <a:xfrm>
          <a:off x="48452" y="2255638"/>
          <a:ext cx="835421" cy="835421"/>
        </a:xfrm>
        <a:prstGeom prst="ellipse">
          <a:avLst/>
        </a:prstGeom>
        <a:solidFill>
          <a:schemeClr val="lt1">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7955B0EA-1727-4D87-84B3-F50A4B561F4E}" type="datetimeFigureOut">
              <a:rPr lang="en-US" smtClean="0"/>
              <a:t>12/7/2017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447BA05D-3FF3-4D83-A7C7-4249F0C17E08}" type="slidenum">
              <a:rPr lang="en-US" smtClean="0"/>
              <a:t>‹#›</a:t>
            </a:fld>
            <a:endParaRPr lang="en-US"/>
          </a:p>
        </p:txBody>
      </p:sp>
    </p:spTree>
    <p:extLst>
      <p:ext uri="{BB962C8B-B14F-4D97-AF65-F5344CB8AC3E}">
        <p14:creationId xmlns:p14="http://schemas.microsoft.com/office/powerpoint/2010/main" val="28279425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12/7/2017</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play.kahoot.it/#/k/bb91456a-bdec-4b7d-9096-a4d231455197"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13.jpg"/><Relationship Id="rId2" Type="http://schemas.openxmlformats.org/officeDocument/2006/relationships/image" Target="../media/image8.jpg"/><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image" Target="../media/image12.jpg"/><Relationship Id="rId5" Type="http://schemas.openxmlformats.org/officeDocument/2006/relationships/diagramQuickStyle" Target="../diagrams/quickStyle2.xml"/><Relationship Id="rId10" Type="http://schemas.openxmlformats.org/officeDocument/2006/relationships/image" Target="../media/image11.jpg"/><Relationship Id="rId4" Type="http://schemas.openxmlformats.org/officeDocument/2006/relationships/diagramLayout" Target="../diagrams/layout2.xml"/><Relationship Id="rId9"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0.jp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3.jp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https://www.youtube.com/embed/XckoQ4dy8yY" TargetMode="External"/><Relationship Id="rId1" Type="http://schemas.openxmlformats.org/officeDocument/2006/relationships/video" Target="https://www.youtube.com/embed/sBPyVl3S5-k" TargetMode="Externa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image" Target="../media/image42.png"/><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image" Target="../media/image41.png"/><Relationship Id="rId17" Type="http://schemas.microsoft.com/office/2007/relationships/hdphoto" Target="../media/hdphoto1.wdp"/><Relationship Id="rId2" Type="http://schemas.openxmlformats.org/officeDocument/2006/relationships/diagramData" Target="../diagrams/data6.xml"/><Relationship Id="rId16" Type="http://schemas.openxmlformats.org/officeDocument/2006/relationships/image" Target="../media/image45.png"/><Relationship Id="rId1" Type="http://schemas.openxmlformats.org/officeDocument/2006/relationships/slideLayout" Target="../slideLayouts/slideLayout5.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image" Target="../media/image44.png"/><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image" Target="../media/image43.gif"/></Relationships>
</file>

<file path=ppt/slides/_rels/slide32.xml.rels><?xml version="1.0" encoding="UTF-8" standalone="yes"?>
<Relationships xmlns="http://schemas.openxmlformats.org/package/2006/relationships"><Relationship Id="rId8" Type="http://schemas.openxmlformats.org/officeDocument/2006/relationships/hyperlink" Target="https://www.abcbehaviortx.com/single-post/2016/06/03/Reinforcement-vs-Bribery" TargetMode="External"/><Relationship Id="rId3" Type="http://schemas.openxmlformats.org/officeDocument/2006/relationships/hyperlink" Target="http://www.mayer-johnson.com/what-is-boardmaker/" TargetMode="External"/><Relationship Id="rId7" Type="http://schemas.openxmlformats.org/officeDocument/2006/relationships/hyperlink" Target="http://www.pbisworld.com/tier-2/reward-system/" TargetMode="External"/><Relationship Id="rId2" Type="http://schemas.openxmlformats.org/officeDocument/2006/relationships/hyperlink" Target="https://www.autismspeaks.org/autism-apps" TargetMode="External"/><Relationship Id="rId1" Type="http://schemas.openxmlformats.org/officeDocument/2006/relationships/slideLayout" Target="../slideLayouts/slideLayout6.xml"/><Relationship Id="rId6" Type="http://schemas.openxmlformats.org/officeDocument/2006/relationships/hyperlink" Target="http://www.ocali.org/project/resource_gallery_of_interventions/page/choice-boards" TargetMode="External"/><Relationship Id="rId5" Type="http://schemas.openxmlformats.org/officeDocument/2006/relationships/hyperlink" Target="https://www.iidc.indiana.edu/pages/Visual-Schedules-and-Choice-Boards-Avoid-Misinterpretation-of-their-Primary-Functions" TargetMode="External"/><Relationship Id="rId4" Type="http://schemas.openxmlformats.org/officeDocument/2006/relationships/hyperlink" Target="http://theautismhelper.com/steps-setting-stellar-autism-classroom-visual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Just a little Game before we start: </a:t>
            </a:r>
            <a:endParaRPr lang="en-US" dirty="0"/>
          </a:p>
        </p:txBody>
      </p:sp>
      <p:sp>
        <p:nvSpPr>
          <p:cNvPr id="5" name="Content Placeholder 4"/>
          <p:cNvSpPr>
            <a:spLocks noGrp="1"/>
          </p:cNvSpPr>
          <p:nvPr>
            <p:ph idx="1"/>
          </p:nvPr>
        </p:nvSpPr>
        <p:spPr/>
        <p:txBody>
          <a:bodyPr/>
          <a:lstStyle/>
          <a:p>
            <a:r>
              <a:rPr lang="en-US" dirty="0" smtClean="0">
                <a:hlinkClick r:id="rId2"/>
              </a:rPr>
              <a:t>http://play.kahoot.it/#/k/bb91456a-bdec-4b7d-9096-a4d231455197</a:t>
            </a: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052613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Typical Manifestations for students with Autism Spectrum Disorder</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07624460"/>
              </p:ext>
            </p:extLst>
          </p:nvPr>
        </p:nvGraphicFramePr>
        <p:xfrm>
          <a:off x="1140313" y="2286000"/>
          <a:ext cx="9342036" cy="3905340"/>
        </p:xfrm>
        <a:graphic>
          <a:graphicData uri="http://schemas.openxmlformats.org/drawingml/2006/table">
            <a:tbl>
              <a:tblPr firstRow="1" bandRow="1">
                <a:tableStyleId>{284E427A-3D55-4303-BF80-6455036E1DE7}</a:tableStyleId>
              </a:tblPr>
              <a:tblGrid>
                <a:gridCol w="3114012">
                  <a:extLst>
                    <a:ext uri="{9D8B030D-6E8A-4147-A177-3AD203B41FA5}">
                      <a16:colId xmlns:a16="http://schemas.microsoft.com/office/drawing/2014/main" val="2829869280"/>
                    </a:ext>
                  </a:extLst>
                </a:gridCol>
                <a:gridCol w="3114012">
                  <a:extLst>
                    <a:ext uri="{9D8B030D-6E8A-4147-A177-3AD203B41FA5}">
                      <a16:colId xmlns:a16="http://schemas.microsoft.com/office/drawing/2014/main" val="4163712215"/>
                    </a:ext>
                  </a:extLst>
                </a:gridCol>
                <a:gridCol w="3114012">
                  <a:extLst>
                    <a:ext uri="{9D8B030D-6E8A-4147-A177-3AD203B41FA5}">
                      <a16:colId xmlns:a16="http://schemas.microsoft.com/office/drawing/2014/main" val="1619313136"/>
                    </a:ext>
                  </a:extLst>
                </a:gridCol>
              </a:tblGrid>
              <a:tr h="851991">
                <a:tc>
                  <a:txBody>
                    <a:bodyPr/>
                    <a:lstStyle/>
                    <a:p>
                      <a:pPr algn="ctr"/>
                      <a:r>
                        <a:rPr lang="en-US" dirty="0" smtClean="0"/>
                        <a:t>Anxiety</a:t>
                      </a:r>
                    </a:p>
                  </a:txBody>
                  <a:tcPr anchor="ctr"/>
                </a:tc>
                <a:tc>
                  <a:txBody>
                    <a:bodyPr/>
                    <a:lstStyle/>
                    <a:p>
                      <a:pPr algn="ctr"/>
                      <a:r>
                        <a:rPr lang="en-US" dirty="0" smtClean="0"/>
                        <a:t>Communication Deficits</a:t>
                      </a:r>
                      <a:endParaRPr lang="en-US" dirty="0"/>
                    </a:p>
                  </a:txBody>
                  <a:tcPr anchor="ctr"/>
                </a:tc>
                <a:tc>
                  <a:txBody>
                    <a:bodyPr/>
                    <a:lstStyle/>
                    <a:p>
                      <a:pPr algn="ctr"/>
                      <a:r>
                        <a:rPr lang="en-US" dirty="0" smtClean="0"/>
                        <a:t>Social Deficits</a:t>
                      </a:r>
                      <a:endParaRPr lang="en-US" dirty="0"/>
                    </a:p>
                  </a:txBody>
                  <a:tcPr anchor="ctr"/>
                </a:tc>
                <a:extLst>
                  <a:ext uri="{0D108BD9-81ED-4DB2-BD59-A6C34878D82A}">
                    <a16:rowId xmlns:a16="http://schemas.microsoft.com/office/drawing/2014/main" val="644887603"/>
                  </a:ext>
                </a:extLst>
              </a:tr>
              <a:tr h="493029">
                <a:tc>
                  <a:txBody>
                    <a:bodyPr/>
                    <a:lstStyle/>
                    <a:p>
                      <a:r>
                        <a:rPr lang="en-US" dirty="0" smtClean="0"/>
                        <a:t>Changes to</a:t>
                      </a:r>
                      <a:r>
                        <a:rPr lang="en-US" baseline="0" dirty="0" smtClean="0"/>
                        <a:t> </a:t>
                      </a:r>
                      <a:r>
                        <a:rPr lang="en-US" dirty="0" smtClean="0"/>
                        <a:t>Routines</a:t>
                      </a:r>
                      <a:endParaRPr lang="en-US"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Echolalia</a:t>
                      </a:r>
                    </a:p>
                  </a:txBody>
                  <a:tcPr anchor="ctr"/>
                </a:tc>
                <a:tc>
                  <a:txBody>
                    <a:bodyPr/>
                    <a:lstStyle/>
                    <a:p>
                      <a:r>
                        <a:rPr lang="en-US" dirty="0" smtClean="0"/>
                        <a:t>Decreased Cooperative Play</a:t>
                      </a:r>
                    </a:p>
                  </a:txBody>
                  <a:tcPr anchor="ctr"/>
                </a:tc>
                <a:extLst>
                  <a:ext uri="{0D108BD9-81ED-4DB2-BD59-A6C34878D82A}">
                    <a16:rowId xmlns:a16="http://schemas.microsoft.com/office/drawing/2014/main" val="499273474"/>
                  </a:ext>
                </a:extLst>
              </a:tr>
              <a:tr h="498403">
                <a:tc>
                  <a:txBody>
                    <a:bodyPr/>
                    <a:lstStyle/>
                    <a:p>
                      <a:r>
                        <a:rPr lang="en-US" dirty="0" smtClean="0"/>
                        <a:t>People</a:t>
                      </a:r>
                      <a:endParaRPr lang="en-US" dirty="0"/>
                    </a:p>
                  </a:txBody>
                  <a:tcPr anchor="ctr"/>
                </a:tc>
                <a:tc>
                  <a:txBody>
                    <a:bodyPr/>
                    <a:lstStyle/>
                    <a:p>
                      <a:r>
                        <a:rPr lang="en-US" dirty="0" smtClean="0"/>
                        <a:t>May be unable to understand verbal</a:t>
                      </a:r>
                      <a:r>
                        <a:rPr lang="en-US" baseline="0" dirty="0" smtClean="0"/>
                        <a:t> instructions</a:t>
                      </a:r>
                      <a:endParaRPr lang="en-US" dirty="0"/>
                    </a:p>
                  </a:txBody>
                  <a:tcPr anchor="ctr"/>
                </a:tc>
                <a:tc>
                  <a:txBody>
                    <a:bodyPr/>
                    <a:lstStyle/>
                    <a:p>
                      <a:r>
                        <a:rPr lang="en-US" dirty="0" smtClean="0"/>
                        <a:t>Inability</a:t>
                      </a:r>
                      <a:r>
                        <a:rPr lang="en-US" baseline="0" dirty="0" smtClean="0"/>
                        <a:t> to understand body language</a:t>
                      </a:r>
                      <a:endParaRPr lang="en-US" dirty="0"/>
                    </a:p>
                  </a:txBody>
                  <a:tcPr anchor="ctr"/>
                </a:tc>
                <a:extLst>
                  <a:ext uri="{0D108BD9-81ED-4DB2-BD59-A6C34878D82A}">
                    <a16:rowId xmlns:a16="http://schemas.microsoft.com/office/drawing/2014/main" val="2240593177"/>
                  </a:ext>
                </a:extLst>
              </a:tr>
              <a:tr h="493029">
                <a:tc>
                  <a:txBody>
                    <a:bodyPr/>
                    <a:lstStyle/>
                    <a:p>
                      <a:r>
                        <a:rPr lang="en-US" dirty="0" smtClean="0"/>
                        <a:t>Places</a:t>
                      </a:r>
                      <a:endParaRPr lang="en-US" dirty="0"/>
                    </a:p>
                  </a:txBody>
                  <a:tcPr anchor="ctr"/>
                </a:tc>
                <a:tc>
                  <a:txBody>
                    <a:bodyPr/>
                    <a:lstStyle/>
                    <a:p>
                      <a:r>
                        <a:rPr lang="en-US" dirty="0" smtClean="0"/>
                        <a:t>May</a:t>
                      </a:r>
                      <a:r>
                        <a:rPr lang="en-US" baseline="0" dirty="0" smtClean="0"/>
                        <a:t> be unable</a:t>
                      </a:r>
                      <a:r>
                        <a:rPr lang="en-US" dirty="0" smtClean="0"/>
                        <a:t> to vocalize wants/needs</a:t>
                      </a:r>
                      <a:endParaRPr lang="en-US" dirty="0"/>
                    </a:p>
                  </a:txBody>
                  <a:tcPr anchor="ctr"/>
                </a:tc>
                <a:tc>
                  <a:txBody>
                    <a:bodyPr/>
                    <a:lstStyle/>
                    <a:p>
                      <a:r>
                        <a:rPr lang="en-US" dirty="0" smtClean="0"/>
                        <a:t>Decreased/Absent</a:t>
                      </a:r>
                      <a:r>
                        <a:rPr lang="en-US" baseline="0" dirty="0" smtClean="0"/>
                        <a:t> imaginative play</a:t>
                      </a:r>
                      <a:endParaRPr lang="en-US" dirty="0"/>
                    </a:p>
                  </a:txBody>
                  <a:tcPr anchor="ctr"/>
                </a:tc>
                <a:extLst>
                  <a:ext uri="{0D108BD9-81ED-4DB2-BD59-A6C34878D82A}">
                    <a16:rowId xmlns:a16="http://schemas.microsoft.com/office/drawing/2014/main" val="1843815407"/>
                  </a:ext>
                </a:extLst>
              </a:tr>
              <a:tr h="493029">
                <a:tc>
                  <a:txBody>
                    <a:bodyPr/>
                    <a:lstStyle/>
                    <a:p>
                      <a:r>
                        <a:rPr lang="en-US" dirty="0" smtClean="0"/>
                        <a:t>Transitions</a:t>
                      </a:r>
                      <a:endParaRPr lang="en-US" dirty="0"/>
                    </a:p>
                  </a:txBody>
                  <a:tcPr anchor="ctr"/>
                </a:tc>
                <a:tc>
                  <a:txBody>
                    <a:bodyPr/>
                    <a:lstStyle/>
                    <a:p>
                      <a:r>
                        <a:rPr lang="en-US" dirty="0" smtClean="0"/>
                        <a:t>Frequent scripting/scrolling</a:t>
                      </a:r>
                      <a:endParaRPr lang="en-US" dirty="0"/>
                    </a:p>
                  </a:txBody>
                  <a:tcPr anchor="ctr"/>
                </a:tc>
                <a:tc>
                  <a:txBody>
                    <a:bodyPr/>
                    <a:lstStyle/>
                    <a:p>
                      <a:r>
                        <a:rPr lang="en-US" dirty="0" smtClean="0"/>
                        <a:t>Decreased responding</a:t>
                      </a:r>
                      <a:r>
                        <a:rPr lang="en-US" baseline="0" dirty="0" smtClean="0"/>
                        <a:t> to peers and/or adults</a:t>
                      </a:r>
                      <a:endParaRPr lang="en-US" dirty="0"/>
                    </a:p>
                  </a:txBody>
                  <a:tcPr anchor="ctr"/>
                </a:tc>
                <a:extLst>
                  <a:ext uri="{0D108BD9-81ED-4DB2-BD59-A6C34878D82A}">
                    <a16:rowId xmlns:a16="http://schemas.microsoft.com/office/drawing/2014/main" val="2797328739"/>
                  </a:ext>
                </a:extLst>
              </a:tr>
              <a:tr h="493029">
                <a:tc>
                  <a:txBody>
                    <a:bodyPr/>
                    <a:lstStyle/>
                    <a:p>
                      <a:r>
                        <a:rPr lang="en-US" dirty="0" smtClean="0"/>
                        <a:t>New or Unfamiliar Settings</a:t>
                      </a:r>
                      <a:endParaRPr lang="en-US" dirty="0"/>
                    </a:p>
                  </a:txBody>
                  <a:tcPr anchor="ctr"/>
                </a:tc>
                <a:tc>
                  <a:txBody>
                    <a:bodyPr/>
                    <a:lstStyle/>
                    <a:p>
                      <a:endParaRPr lang="en-US" dirty="0"/>
                    </a:p>
                  </a:txBody>
                  <a:tcPr anchor="ctr"/>
                </a:tc>
                <a:tc>
                  <a:txBody>
                    <a:bodyPr/>
                    <a:lstStyle/>
                    <a:p>
                      <a:r>
                        <a:rPr lang="en-US" dirty="0" smtClean="0"/>
                        <a:t>Failure to maintain personal space</a:t>
                      </a:r>
                      <a:endParaRPr lang="en-US" dirty="0"/>
                    </a:p>
                  </a:txBody>
                  <a:tcPr anchor="ctr"/>
                </a:tc>
                <a:extLst>
                  <a:ext uri="{0D108BD9-81ED-4DB2-BD59-A6C34878D82A}">
                    <a16:rowId xmlns:a16="http://schemas.microsoft.com/office/drawing/2014/main" val="270232207"/>
                  </a:ext>
                </a:extLst>
              </a:tr>
            </a:tbl>
          </a:graphicData>
        </a:graphic>
      </p:graphicFrame>
    </p:spTree>
    <p:extLst>
      <p:ext uri="{BB962C8B-B14F-4D97-AF65-F5344CB8AC3E}">
        <p14:creationId xmlns:p14="http://schemas.microsoft.com/office/powerpoint/2010/main" val="3225505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mmunication &amp; Higher Education: April 20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622" y="2229333"/>
            <a:ext cx="2185568" cy="2185568"/>
          </a:xfrm>
          <a:prstGeom prst="rect">
            <a:avLst/>
          </a:prstGeom>
        </p:spPr>
      </p:pic>
      <p:graphicFrame>
        <p:nvGraphicFramePr>
          <p:cNvPr id="2" name="Diagram 1"/>
          <p:cNvGraphicFramePr/>
          <p:nvPr>
            <p:extLst>
              <p:ext uri="{D42A27DB-BD31-4B8C-83A1-F6EECF244321}">
                <p14:modId xmlns:p14="http://schemas.microsoft.com/office/powerpoint/2010/main" val="3952673689"/>
              </p:ext>
            </p:extLst>
          </p:nvPr>
        </p:nvGraphicFramePr>
        <p:xfrm>
          <a:off x="554182" y="258618"/>
          <a:ext cx="10695709" cy="64700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4599708" y="2801156"/>
            <a:ext cx="2604655" cy="1384995"/>
          </a:xfrm>
          <a:prstGeom prst="rect">
            <a:avLst/>
          </a:prstGeom>
          <a:noFill/>
        </p:spPr>
        <p:txBody>
          <a:bodyPr wrap="square" rtlCol="0">
            <a:spAutoFit/>
          </a:bodyPr>
          <a:lstStyle/>
          <a:p>
            <a:pPr algn="ctr"/>
            <a:r>
              <a:rPr lang="en-US" sz="2800" dirty="0" smtClean="0"/>
              <a:t>A Typical Day for a Student with Autism</a:t>
            </a:r>
            <a:endParaRPr lang="en-US" sz="2800" dirty="0"/>
          </a:p>
        </p:txBody>
      </p:sp>
      <p:pic>
        <p:nvPicPr>
          <p:cNvPr id="4" name="Picture 3" descr="MyBrownBaby: {Bringing Up Boogie} Spanking, Time-Outs and ..."/>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0421" y="258618"/>
            <a:ext cx="2161978" cy="1438101"/>
          </a:xfrm>
          <a:prstGeom prst="rect">
            <a:avLst/>
          </a:prstGeom>
        </p:spPr>
      </p:pic>
      <p:pic>
        <p:nvPicPr>
          <p:cNvPr id="6" name="Picture 5" descr="File:RWHS Daily &lt;strong&gt;Schedule&lt;/strong&gt;.pdf - Wikipedia"/>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42217" y="4696691"/>
            <a:ext cx="1570182" cy="2032000"/>
          </a:xfrm>
          <a:prstGeom prst="rect">
            <a:avLst/>
          </a:prstGeom>
        </p:spPr>
      </p:pic>
      <p:pic>
        <p:nvPicPr>
          <p:cNvPr id="8" name="Picture 7" descr="When I can’t &lt;strong&gt;focus&lt;/strong&gt;… | Losing Sel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492835" y="160296"/>
            <a:ext cx="1765069" cy="1352043"/>
          </a:xfrm>
          <a:prstGeom prst="rect">
            <a:avLst/>
          </a:prstGeom>
        </p:spPr>
      </p:pic>
      <p:pic>
        <p:nvPicPr>
          <p:cNvPr id="9" name="Picture 8" descr="ISEIBPSYCHOLOGY2012 - Sol-A"/>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257904" y="2352186"/>
            <a:ext cx="1526634" cy="1757839"/>
          </a:xfrm>
          <a:prstGeom prst="rect">
            <a:avLst/>
          </a:prstGeom>
        </p:spPr>
      </p:pic>
      <p:pic>
        <p:nvPicPr>
          <p:cNvPr id="10" name="Picture 9" descr="Myaimistrue- Andrew Parker | I Think I Am; Therefore, I ..."/>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897839" y="4949872"/>
            <a:ext cx="2619375" cy="1743075"/>
          </a:xfrm>
          <a:prstGeom prst="rect">
            <a:avLst/>
          </a:prstGeom>
        </p:spPr>
      </p:pic>
    </p:spTree>
    <p:extLst>
      <p:ext uri="{BB962C8B-B14F-4D97-AF65-F5344CB8AC3E}">
        <p14:creationId xmlns:p14="http://schemas.microsoft.com/office/powerpoint/2010/main" val="4191995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4960137"/>
            <a:ext cx="11633201" cy="1463040"/>
          </a:xfrm>
        </p:spPr>
        <p:txBody>
          <a:bodyPr/>
          <a:lstStyle/>
          <a:p>
            <a:pPr algn="ctr"/>
            <a:r>
              <a:rPr lang="en-US" dirty="0" smtClean="0"/>
              <a:t>How to break the cycle</a:t>
            </a:r>
            <a:endParaRPr lang="en-US" dirty="0"/>
          </a:p>
        </p:txBody>
      </p:sp>
    </p:spTree>
    <p:extLst>
      <p:ext uri="{BB962C8B-B14F-4D97-AF65-F5344CB8AC3E}">
        <p14:creationId xmlns:p14="http://schemas.microsoft.com/office/powerpoint/2010/main" val="4702192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470432531"/>
              </p:ext>
            </p:extLst>
          </p:nvPr>
        </p:nvGraphicFramePr>
        <p:xfrm>
          <a:off x="748145" y="282634"/>
          <a:ext cx="10540539" cy="6267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5951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607708328"/>
              </p:ext>
            </p:extLst>
          </p:nvPr>
        </p:nvGraphicFramePr>
        <p:xfrm>
          <a:off x="437882" y="270456"/>
          <a:ext cx="11397803" cy="6130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7882" y="1615728"/>
            <a:ext cx="6127577" cy="3439799"/>
          </a:xfrm>
          <a:prstGeom prst="rect">
            <a:avLst/>
          </a:prstGeom>
        </p:spPr>
      </p:pic>
    </p:spTree>
    <p:extLst>
      <p:ext uri="{BB962C8B-B14F-4D97-AF65-F5344CB8AC3E}">
        <p14:creationId xmlns:p14="http://schemas.microsoft.com/office/powerpoint/2010/main" val="2302756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Interactive visual Supports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29868095"/>
              </p:ext>
            </p:extLst>
          </p:nvPr>
        </p:nvGraphicFramePr>
        <p:xfrm>
          <a:off x="397041" y="1636296"/>
          <a:ext cx="11514221" cy="4672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Reward System: Free &lt;strong&gt;Token Board&lt;/strong&gt;: All Children , Autism"/>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19858" y="3972511"/>
            <a:ext cx="2720713" cy="1904499"/>
          </a:xfrm>
          <a:prstGeom prst="rect">
            <a:avLst/>
          </a:prstGeom>
        </p:spPr>
      </p:pic>
    </p:spTree>
    <p:extLst>
      <p:ext uri="{BB962C8B-B14F-4D97-AF65-F5344CB8AC3E}">
        <p14:creationId xmlns:p14="http://schemas.microsoft.com/office/powerpoint/2010/main" val="2489527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960137"/>
            <a:ext cx="11421687" cy="1463040"/>
          </a:xfrm>
          <a:ln w="38100"/>
          <a:effectLst>
            <a:innerShdw blurRad="63500" dist="50800" dir="8100000">
              <a:prstClr val="black">
                <a:alpha val="50000"/>
              </a:prstClr>
            </a:innerShdw>
          </a:effectLst>
        </p:spPr>
        <p:style>
          <a:lnRef idx="2">
            <a:schemeClr val="accent4"/>
          </a:lnRef>
          <a:fillRef idx="1">
            <a:schemeClr val="lt1"/>
          </a:fillRef>
          <a:effectRef idx="0">
            <a:schemeClr val="accent4"/>
          </a:effectRef>
          <a:fontRef idx="minor">
            <a:schemeClr val="dk1"/>
          </a:fontRef>
        </p:style>
        <p:txBody>
          <a:bodyPr/>
          <a:lstStyle/>
          <a:p>
            <a:pPr algn="ctr"/>
            <a:r>
              <a:rPr lang="en-US" dirty="0" smtClean="0"/>
              <a:t>Visual Schedules</a:t>
            </a:r>
            <a:endParaRPr lang="en-US" dirty="0"/>
          </a:p>
        </p:txBody>
      </p:sp>
    </p:spTree>
    <p:extLst>
      <p:ext uri="{BB962C8B-B14F-4D97-AF65-F5344CB8AC3E}">
        <p14:creationId xmlns:p14="http://schemas.microsoft.com/office/powerpoint/2010/main" val="12313956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366" y="829915"/>
            <a:ext cx="11294771" cy="870097"/>
          </a:xfrm>
          <a:solidFill>
            <a:schemeClr val="accent3">
              <a:lumMod val="40000"/>
              <a:lumOff val="60000"/>
            </a:schemeClr>
          </a:solidFill>
          <a:ln w="76200">
            <a:solidFill>
              <a:schemeClr val="tx1"/>
            </a:solidFill>
          </a:ln>
        </p:spPr>
        <p:txBody>
          <a:bodyPr/>
          <a:lstStyle/>
          <a:p>
            <a:pPr algn="ctr"/>
            <a:r>
              <a:rPr lang="en-US" dirty="0" smtClean="0"/>
              <a:t>Visual Schedules	</a:t>
            </a:r>
            <a:endParaRPr lang="en-US" dirty="0"/>
          </a:p>
        </p:txBody>
      </p:sp>
      <p:sp>
        <p:nvSpPr>
          <p:cNvPr id="3" name="Content Placeholder 2"/>
          <p:cNvSpPr>
            <a:spLocks noGrp="1"/>
          </p:cNvSpPr>
          <p:nvPr>
            <p:ph idx="1"/>
          </p:nvPr>
        </p:nvSpPr>
        <p:spPr>
          <a:xfrm>
            <a:off x="386366" y="1873875"/>
            <a:ext cx="11294771" cy="4629955"/>
          </a:xfrm>
        </p:spPr>
        <p:txBody>
          <a:bodyPr>
            <a:noAutofit/>
          </a:bodyPr>
          <a:lstStyle/>
          <a:p>
            <a:pPr>
              <a:lnSpc>
                <a:spcPct val="100000"/>
              </a:lnSpc>
              <a:buClr>
                <a:schemeClr val="accent3"/>
              </a:buClr>
              <a:buFont typeface="Wingdings" panose="05000000000000000000" pitchFamily="2" charset="2"/>
              <a:buChar char="§"/>
            </a:pPr>
            <a:r>
              <a:rPr lang="en-US" sz="2400" dirty="0" smtClean="0"/>
              <a:t>A visual that uses pictures, text or a combination of both to explain what is going to happen through a whole sequence in a time frame or activities can be divided sequentially. </a:t>
            </a:r>
            <a:endParaRPr lang="en-US" sz="1050" dirty="0" smtClean="0"/>
          </a:p>
          <a:p>
            <a:pPr>
              <a:lnSpc>
                <a:spcPct val="100000"/>
              </a:lnSpc>
              <a:buClr>
                <a:schemeClr val="accent3"/>
              </a:buClr>
              <a:buFont typeface="Wingdings" panose="05000000000000000000" pitchFamily="2" charset="2"/>
              <a:buChar char="§"/>
            </a:pPr>
            <a:r>
              <a:rPr lang="en-US" sz="2400" dirty="0" smtClean="0"/>
              <a:t>Primary purpose is to give the event/location and time frame</a:t>
            </a:r>
          </a:p>
          <a:p>
            <a:pPr lvl="1">
              <a:lnSpc>
                <a:spcPct val="100000"/>
              </a:lnSpc>
              <a:buClr>
                <a:schemeClr val="accent3"/>
              </a:buClr>
              <a:buFont typeface="Wingdings" panose="05000000000000000000" pitchFamily="2" charset="2"/>
              <a:buChar char="Ø"/>
            </a:pPr>
            <a:r>
              <a:rPr lang="en-US" sz="2000" dirty="0" smtClean="0"/>
              <a:t>Allows students to see what activity is coming next, which can assist in reducing anxiety</a:t>
            </a:r>
          </a:p>
          <a:p>
            <a:pPr lvl="1">
              <a:lnSpc>
                <a:spcPct val="100000"/>
              </a:lnSpc>
              <a:buClr>
                <a:schemeClr val="accent3"/>
              </a:buClr>
              <a:buFont typeface="Wingdings" panose="05000000000000000000" pitchFamily="2" charset="2"/>
              <a:buChar char="Ø"/>
            </a:pPr>
            <a:r>
              <a:rPr lang="en-US" sz="2000" dirty="0" smtClean="0"/>
              <a:t>Provides students a visual reminder of when highly preferred activities or items will be available. </a:t>
            </a:r>
            <a:endParaRPr lang="en-US" sz="1000" dirty="0" smtClean="0"/>
          </a:p>
          <a:p>
            <a:pPr>
              <a:lnSpc>
                <a:spcPct val="100000"/>
              </a:lnSpc>
              <a:buClr>
                <a:schemeClr val="accent3"/>
              </a:buClr>
              <a:buFont typeface="Wingdings" panose="05000000000000000000" pitchFamily="2" charset="2"/>
              <a:buChar char="§"/>
            </a:pPr>
            <a:r>
              <a:rPr lang="en-US" sz="2400" dirty="0" smtClean="0"/>
              <a:t>Schedules can be used to notify students of changes in routine or staff members.</a:t>
            </a:r>
          </a:p>
          <a:p>
            <a:pPr>
              <a:lnSpc>
                <a:spcPct val="100000"/>
              </a:lnSpc>
              <a:buClr>
                <a:schemeClr val="accent3"/>
              </a:buClr>
              <a:buFont typeface="Wingdings" panose="05000000000000000000" pitchFamily="2" charset="2"/>
              <a:buChar char="§"/>
            </a:pPr>
            <a:r>
              <a:rPr lang="en-US" sz="2400" dirty="0" smtClean="0"/>
              <a:t>Increase independence in older students</a:t>
            </a:r>
          </a:p>
          <a:p>
            <a:pPr>
              <a:lnSpc>
                <a:spcPct val="100000"/>
              </a:lnSpc>
              <a:buClr>
                <a:schemeClr val="accent3"/>
              </a:buClr>
              <a:buFont typeface="Wingdings" panose="05000000000000000000" pitchFamily="2" charset="2"/>
              <a:buChar char="§"/>
            </a:pPr>
            <a:r>
              <a:rPr lang="en-US" sz="2400" dirty="0" smtClean="0"/>
              <a:t>Organizes the school day and can be paired with transitional cues to decrease problem behavior during transitions.</a:t>
            </a:r>
          </a:p>
        </p:txBody>
      </p:sp>
    </p:spTree>
    <p:extLst>
      <p:ext uri="{BB962C8B-B14F-4D97-AF65-F5344CB8AC3E}">
        <p14:creationId xmlns:p14="http://schemas.microsoft.com/office/powerpoint/2010/main" val="30159571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82246" y="1134489"/>
            <a:ext cx="3182388" cy="4572396"/>
          </a:xfrm>
          <a:prstGeom prst="rect">
            <a:avLst/>
          </a:prstGeom>
        </p:spPr>
      </p:pic>
      <p:sp>
        <p:nvSpPr>
          <p:cNvPr id="3" name="TextBox 2"/>
          <p:cNvSpPr txBox="1"/>
          <p:nvPr/>
        </p:nvSpPr>
        <p:spPr>
          <a:xfrm>
            <a:off x="665017" y="326092"/>
            <a:ext cx="5444837" cy="461665"/>
          </a:xfrm>
          <a:prstGeom prst="rect">
            <a:avLst/>
          </a:prstGeom>
          <a:noFill/>
        </p:spPr>
        <p:txBody>
          <a:bodyPr wrap="square" rtlCol="0">
            <a:spAutoFit/>
          </a:bodyPr>
          <a:lstStyle/>
          <a:p>
            <a:pPr algn="ctr"/>
            <a:r>
              <a:rPr lang="en-US" sz="2400" b="1" dirty="0" smtClean="0"/>
              <a:t>Interactive Schedule App:  Visual Routine</a:t>
            </a:r>
            <a:endParaRPr lang="en-US" sz="2400" b="1" dirty="0"/>
          </a:p>
        </p:txBody>
      </p:sp>
      <p:sp>
        <p:nvSpPr>
          <p:cNvPr id="4" name="TextBox 3"/>
          <p:cNvSpPr txBox="1"/>
          <p:nvPr/>
        </p:nvSpPr>
        <p:spPr>
          <a:xfrm>
            <a:off x="673330" y="977831"/>
            <a:ext cx="5453149"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Can be used for task analysis, when multiple steps are required to complete an assignment or schedule.</a:t>
            </a:r>
            <a:endParaRPr lang="en-US" dirty="0"/>
          </a:p>
        </p:txBody>
      </p:sp>
      <p:sp>
        <p:nvSpPr>
          <p:cNvPr id="5" name="TextBox 4"/>
          <p:cNvSpPr txBox="1"/>
          <p:nvPr/>
        </p:nvSpPr>
        <p:spPr>
          <a:xfrm>
            <a:off x="665017" y="2527069"/>
            <a:ext cx="5378335"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Can be tailored to the student’s individual needs and schedule. Does not have a large time commitment.</a:t>
            </a:r>
            <a:endParaRPr lang="en-US" dirty="0"/>
          </a:p>
        </p:txBody>
      </p:sp>
      <p:sp>
        <p:nvSpPr>
          <p:cNvPr id="6" name="TextBox 5"/>
          <p:cNvSpPr txBox="1"/>
          <p:nvPr/>
        </p:nvSpPr>
        <p:spPr>
          <a:xfrm>
            <a:off x="673330" y="3173400"/>
            <a:ext cx="5444837"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Images can be customized to reflect real-life activities and/or materials.</a:t>
            </a:r>
            <a:endParaRPr lang="en-US" dirty="0"/>
          </a:p>
        </p:txBody>
      </p:sp>
      <p:sp>
        <p:nvSpPr>
          <p:cNvPr id="7" name="TextBox 6"/>
          <p:cNvSpPr txBox="1"/>
          <p:nvPr/>
        </p:nvSpPr>
        <p:spPr>
          <a:xfrm>
            <a:off x="673330" y="4256116"/>
            <a:ext cx="5444837"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Cost effective at $3.99</a:t>
            </a:r>
            <a:endParaRPr lang="en-US" dirty="0"/>
          </a:p>
        </p:txBody>
      </p:sp>
      <p:sp>
        <p:nvSpPr>
          <p:cNvPr id="8" name="TextBox 7"/>
          <p:cNvSpPr txBox="1"/>
          <p:nvPr/>
        </p:nvSpPr>
        <p:spPr>
          <a:xfrm>
            <a:off x="673330" y="3853257"/>
            <a:ext cx="5228705"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Multiple schedules can be created. </a:t>
            </a:r>
            <a:endParaRPr lang="en-US" dirty="0"/>
          </a:p>
        </p:txBody>
      </p:sp>
      <p:sp>
        <p:nvSpPr>
          <p:cNvPr id="9" name="TextBox 8"/>
          <p:cNvSpPr txBox="1"/>
          <p:nvPr/>
        </p:nvSpPr>
        <p:spPr>
          <a:xfrm>
            <a:off x="665017" y="4722638"/>
            <a:ext cx="5195454"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Only available on iOS devices.</a:t>
            </a:r>
            <a:endParaRPr lang="en-US" dirty="0"/>
          </a:p>
        </p:txBody>
      </p:sp>
      <p:sp>
        <p:nvSpPr>
          <p:cNvPr id="10" name="TextBox 9"/>
          <p:cNvSpPr txBox="1"/>
          <p:nvPr/>
        </p:nvSpPr>
        <p:spPr>
          <a:xfrm>
            <a:off x="677486" y="1613951"/>
            <a:ext cx="5353396"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Interactive, allows students to click the completed task. This triggers an audible chime which can become reinforcing.</a:t>
            </a:r>
            <a:endParaRPr lang="en-US" dirty="0"/>
          </a:p>
        </p:txBody>
      </p:sp>
    </p:spTree>
    <p:extLst>
      <p:ext uri="{BB962C8B-B14F-4D97-AF65-F5344CB8AC3E}">
        <p14:creationId xmlns:p14="http://schemas.microsoft.com/office/powerpoint/2010/main" val="281273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713" y="0"/>
            <a:ext cx="5143500" cy="68580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63703" y="0"/>
            <a:ext cx="5143500" cy="6858000"/>
          </a:xfrm>
          <a:prstGeom prst="rect">
            <a:avLst/>
          </a:prstGeom>
        </p:spPr>
      </p:pic>
    </p:spTree>
    <p:extLst>
      <p:ext uri="{BB962C8B-B14F-4D97-AF65-F5344CB8AC3E}">
        <p14:creationId xmlns:p14="http://schemas.microsoft.com/office/powerpoint/2010/main" val="2364172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931" y="4561490"/>
            <a:ext cx="8140262" cy="2154620"/>
          </a:xfrm>
        </p:spPr>
        <p:txBody>
          <a:bodyPr>
            <a:normAutofit/>
          </a:bodyPr>
          <a:lstStyle/>
          <a:p>
            <a:r>
              <a:rPr lang="en-US" dirty="0" smtClean="0"/>
              <a:t>Interactive Technologies to Reduce Problem Behavior In students with Autism.</a:t>
            </a:r>
            <a:endParaRPr lang="en-US" dirty="0"/>
          </a:p>
        </p:txBody>
      </p:sp>
      <p:sp>
        <p:nvSpPr>
          <p:cNvPr id="5" name="Text Placeholder 2"/>
          <p:cNvSpPr txBox="1">
            <a:spLocks/>
          </p:cNvSpPr>
          <p:nvPr/>
        </p:nvSpPr>
        <p:spPr>
          <a:xfrm>
            <a:off x="8610600" y="4614040"/>
            <a:ext cx="3200400" cy="1954925"/>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r>
              <a:rPr lang="en-US" smtClean="0"/>
              <a:t>Christine Robison, MAT, BCBA</a:t>
            </a:r>
          </a:p>
          <a:p>
            <a:r>
              <a:rPr lang="en-US" smtClean="0"/>
              <a:t>Carrie Murga, Ed.S.</a:t>
            </a:r>
          </a:p>
          <a:p>
            <a:r>
              <a:rPr lang="en-US" sz="1600" i="1" smtClean="0"/>
              <a:t>Richmond County School System</a:t>
            </a:r>
          </a:p>
          <a:p>
            <a:r>
              <a:rPr lang="en-US" sz="1600" i="1" smtClean="0"/>
              <a:t>Augusta, GA</a:t>
            </a:r>
            <a:endParaRPr lang="en-US" sz="1600" i="1" dirty="0"/>
          </a:p>
        </p:txBody>
      </p:sp>
    </p:spTree>
    <p:extLst>
      <p:ext uri="{BB962C8B-B14F-4D97-AF65-F5344CB8AC3E}">
        <p14:creationId xmlns:p14="http://schemas.microsoft.com/office/powerpoint/2010/main" val="23174449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40312" y="1020038"/>
            <a:ext cx="3810330" cy="4834547"/>
          </a:xfrm>
          <a:prstGeom prst="rect">
            <a:avLst/>
          </a:prstGeom>
        </p:spPr>
      </p:pic>
      <p:sp>
        <p:nvSpPr>
          <p:cNvPr id="3" name="TextBox 2"/>
          <p:cNvSpPr txBox="1"/>
          <p:nvPr/>
        </p:nvSpPr>
        <p:spPr>
          <a:xfrm>
            <a:off x="6259483" y="650706"/>
            <a:ext cx="5270269" cy="400110"/>
          </a:xfrm>
          <a:prstGeom prst="rect">
            <a:avLst/>
          </a:prstGeom>
          <a:noFill/>
        </p:spPr>
        <p:txBody>
          <a:bodyPr wrap="square" rtlCol="0">
            <a:spAutoFit/>
          </a:bodyPr>
          <a:lstStyle/>
          <a:p>
            <a:r>
              <a:rPr lang="en-US" sz="2000" b="1" dirty="0" smtClean="0"/>
              <a:t>Traditional Paper Schedule using </a:t>
            </a:r>
            <a:r>
              <a:rPr lang="en-US" sz="2000" b="1" dirty="0" err="1" smtClean="0"/>
              <a:t>Boardmaker</a:t>
            </a:r>
            <a:endParaRPr lang="en-US" sz="2000" b="1" dirty="0"/>
          </a:p>
        </p:txBody>
      </p:sp>
      <p:sp>
        <p:nvSpPr>
          <p:cNvPr id="4" name="TextBox 3"/>
          <p:cNvSpPr txBox="1"/>
          <p:nvPr/>
        </p:nvSpPr>
        <p:spPr>
          <a:xfrm>
            <a:off x="5577841" y="1305098"/>
            <a:ext cx="5951912"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Can be customized to meet the needs of individual students.</a:t>
            </a:r>
            <a:endParaRPr lang="en-US" dirty="0"/>
          </a:p>
        </p:txBody>
      </p:sp>
      <p:sp>
        <p:nvSpPr>
          <p:cNvPr id="5" name="TextBox 4"/>
          <p:cNvSpPr txBox="1"/>
          <p:nvPr/>
        </p:nvSpPr>
        <p:spPr>
          <a:xfrm>
            <a:off x="5577841" y="1997596"/>
            <a:ext cx="5951912"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Materials can be used for multiple students, without modifications.</a:t>
            </a:r>
            <a:endParaRPr lang="en-US" dirty="0"/>
          </a:p>
        </p:txBody>
      </p:sp>
      <p:sp>
        <p:nvSpPr>
          <p:cNvPr id="6" name="TextBox 5"/>
          <p:cNvSpPr txBox="1"/>
          <p:nvPr/>
        </p:nvSpPr>
        <p:spPr>
          <a:xfrm>
            <a:off x="5577841" y="4525144"/>
            <a:ext cx="5810596"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Tends to be costly over time. The program is $ 399.00, but that is compounded by the increased cost of ink, cardstock, laminate and Velcro for each student. Also, can be time consuming to create these materials.</a:t>
            </a:r>
            <a:endParaRPr lang="en-US" dirty="0"/>
          </a:p>
        </p:txBody>
      </p:sp>
      <p:sp>
        <p:nvSpPr>
          <p:cNvPr id="7" name="TextBox 6"/>
          <p:cNvSpPr txBox="1"/>
          <p:nvPr/>
        </p:nvSpPr>
        <p:spPr>
          <a:xfrm>
            <a:off x="5577841" y="2909316"/>
            <a:ext cx="5461462"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Can be used with American Sign Language </a:t>
            </a:r>
            <a:endParaRPr lang="en-US" dirty="0"/>
          </a:p>
        </p:txBody>
      </p:sp>
      <p:sp>
        <p:nvSpPr>
          <p:cNvPr id="8" name="TextBox 7"/>
          <p:cNvSpPr txBox="1"/>
          <p:nvPr/>
        </p:nvSpPr>
        <p:spPr>
          <a:xfrm>
            <a:off x="5577841" y="3555647"/>
            <a:ext cx="5636028"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Can also be integrated with Speech goals and PECS (Picture Exchange Communication Systems)</a:t>
            </a:r>
            <a:endParaRPr lang="en-US" dirty="0"/>
          </a:p>
        </p:txBody>
      </p:sp>
    </p:spTree>
    <p:extLst>
      <p:ext uri="{BB962C8B-B14F-4D97-AF65-F5344CB8AC3E}">
        <p14:creationId xmlns:p14="http://schemas.microsoft.com/office/powerpoint/2010/main" val="2094080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11430000" cy="1463040"/>
          </a:xfrm>
          <a:solidFill>
            <a:schemeClr val="accent4">
              <a:lumMod val="60000"/>
              <a:lumOff val="40000"/>
            </a:schemeClr>
          </a:solidFill>
        </p:spPr>
        <p:txBody>
          <a:bodyPr/>
          <a:lstStyle/>
          <a:p>
            <a:pPr algn="ctr"/>
            <a:r>
              <a:rPr lang="en-US" dirty="0" smtClean="0"/>
              <a:t>Interactive Choice Boards</a:t>
            </a:r>
            <a:endParaRPr lang="en-US" dirty="0"/>
          </a:p>
        </p:txBody>
      </p:sp>
    </p:spTree>
    <p:extLst>
      <p:ext uri="{BB962C8B-B14F-4D97-AF65-F5344CB8AC3E}">
        <p14:creationId xmlns:p14="http://schemas.microsoft.com/office/powerpoint/2010/main" val="8783934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Choice Boards</a:t>
            </a:r>
            <a:endParaRPr lang="en-US" dirty="0"/>
          </a:p>
        </p:txBody>
      </p:sp>
      <p:sp>
        <p:nvSpPr>
          <p:cNvPr id="3" name="Content Placeholder 2"/>
          <p:cNvSpPr>
            <a:spLocks noGrp="1"/>
          </p:cNvSpPr>
          <p:nvPr>
            <p:ph idx="1"/>
          </p:nvPr>
        </p:nvSpPr>
        <p:spPr>
          <a:xfrm>
            <a:off x="630158" y="2084832"/>
            <a:ext cx="9720073" cy="4315968"/>
          </a:xfrm>
        </p:spPr>
        <p:txBody>
          <a:bodyPr>
            <a:normAutofit/>
          </a:bodyPr>
          <a:lstStyle/>
          <a:p>
            <a:pPr>
              <a:buFont typeface="Wingdings" panose="05000000000000000000" pitchFamily="2" charset="2"/>
              <a:buChar char="Ø"/>
            </a:pPr>
            <a:r>
              <a:rPr lang="en-US" sz="2800" dirty="0" smtClean="0"/>
              <a:t>Allows students control over certain situations</a:t>
            </a:r>
          </a:p>
          <a:p>
            <a:pPr>
              <a:buFont typeface="Wingdings" panose="05000000000000000000" pitchFamily="2" charset="2"/>
              <a:buChar char="Ø"/>
            </a:pPr>
            <a:r>
              <a:rPr lang="en-US" sz="2800" dirty="0" smtClean="0"/>
              <a:t>Can be motivating that a student can choose</a:t>
            </a:r>
          </a:p>
          <a:p>
            <a:pPr>
              <a:buFont typeface="Wingdings" panose="05000000000000000000" pitchFamily="2" charset="2"/>
              <a:buChar char="Ø"/>
            </a:pPr>
            <a:r>
              <a:rPr lang="en-US" sz="2800" dirty="0" smtClean="0"/>
              <a:t>It presents visual options and allows the student to express an want or choice</a:t>
            </a:r>
          </a:p>
          <a:p>
            <a:pPr>
              <a:buFont typeface="Wingdings" panose="05000000000000000000" pitchFamily="2" charset="2"/>
              <a:buChar char="Ø"/>
            </a:pPr>
            <a:r>
              <a:rPr lang="en-US" sz="2800" dirty="0" smtClean="0"/>
              <a:t>Allows students to express specific wants and needs</a:t>
            </a:r>
          </a:p>
          <a:p>
            <a:pPr>
              <a:buFont typeface="Wingdings" panose="05000000000000000000" pitchFamily="2" charset="2"/>
              <a:buChar char="Ø"/>
            </a:pPr>
            <a:r>
              <a:rPr lang="en-US" sz="2800" dirty="0" smtClean="0"/>
              <a:t>Assist in structuring free time</a:t>
            </a:r>
          </a:p>
          <a:p>
            <a:pPr>
              <a:buFont typeface="Wingdings" panose="05000000000000000000" pitchFamily="2" charset="2"/>
              <a:buChar char="Ø"/>
            </a:pPr>
            <a:r>
              <a:rPr lang="en-US" sz="2800" dirty="0" smtClean="0"/>
              <a:t>They allow students the opportunity to select an activity or allow students which activity to complete first</a:t>
            </a:r>
          </a:p>
        </p:txBody>
      </p:sp>
      <p:pic>
        <p:nvPicPr>
          <p:cNvPr id="4" name="Picture 3"/>
          <p:cNvPicPr>
            <a:picLocks noChangeAspect="1"/>
          </p:cNvPicPr>
          <p:nvPr/>
        </p:nvPicPr>
        <p:blipFill>
          <a:blip r:embed="rId2"/>
          <a:stretch>
            <a:fillRect/>
          </a:stretch>
        </p:blipFill>
        <p:spPr>
          <a:xfrm>
            <a:off x="9355244" y="585216"/>
            <a:ext cx="1989974" cy="1989974"/>
          </a:xfrm>
          <a:prstGeom prst="rect">
            <a:avLst/>
          </a:prstGeom>
        </p:spPr>
      </p:pic>
    </p:spTree>
    <p:extLst>
      <p:ext uri="{BB962C8B-B14F-4D97-AF65-F5344CB8AC3E}">
        <p14:creationId xmlns:p14="http://schemas.microsoft.com/office/powerpoint/2010/main" val="41146819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583549"/>
          </a:xfrm>
        </p:spPr>
        <p:txBody>
          <a:bodyPr>
            <a:normAutofit fontScale="90000"/>
          </a:bodyPr>
          <a:lstStyle/>
          <a:p>
            <a:pPr algn="ctr"/>
            <a:r>
              <a:rPr lang="en-US" u="sng" dirty="0" smtClean="0"/>
              <a:t>Helpful Apps	</a:t>
            </a:r>
            <a:endParaRPr lang="en-US" u="sng" dirty="0"/>
          </a:p>
        </p:txBody>
      </p:sp>
      <p:sp>
        <p:nvSpPr>
          <p:cNvPr id="3" name="Content Placeholder 2"/>
          <p:cNvSpPr>
            <a:spLocks noGrp="1"/>
          </p:cNvSpPr>
          <p:nvPr>
            <p:ph idx="1"/>
          </p:nvPr>
        </p:nvSpPr>
        <p:spPr>
          <a:xfrm>
            <a:off x="1371600" y="1377224"/>
            <a:ext cx="4771505" cy="5347771"/>
          </a:xfrm>
        </p:spPr>
        <p:txBody>
          <a:bodyPr>
            <a:normAutofit fontScale="92500"/>
          </a:bodyPr>
          <a:lstStyle/>
          <a:p>
            <a:pPr lvl="1">
              <a:buFont typeface="Wingdings" panose="05000000000000000000" pitchFamily="2" charset="2"/>
              <a:buChar char="q"/>
            </a:pPr>
            <a:r>
              <a:rPr lang="en-US" dirty="0" smtClean="0"/>
              <a:t>Sounding Board  By: </a:t>
            </a:r>
            <a:r>
              <a:rPr lang="en-US" dirty="0" err="1" smtClean="0"/>
              <a:t>AbleNet</a:t>
            </a:r>
            <a:endParaRPr lang="en-US" dirty="0" smtClean="0"/>
          </a:p>
          <a:p>
            <a:pPr lvl="2"/>
            <a:r>
              <a:rPr lang="en-US" dirty="0" smtClean="0"/>
              <a:t>Creates custom communication boards using </a:t>
            </a:r>
            <a:r>
              <a:rPr lang="en-US" dirty="0" err="1" smtClean="0"/>
              <a:t>AbleNet</a:t>
            </a:r>
            <a:r>
              <a:rPr lang="en-US" dirty="0" smtClean="0"/>
              <a:t> symbols.</a:t>
            </a:r>
          </a:p>
          <a:p>
            <a:pPr lvl="2"/>
            <a:r>
              <a:rPr lang="en-US" dirty="0" smtClean="0"/>
              <a:t>iOS Operating Systems </a:t>
            </a:r>
          </a:p>
          <a:p>
            <a:pPr lvl="2"/>
            <a:r>
              <a:rPr lang="en-US" dirty="0" smtClean="0"/>
              <a:t>Available in a variety of languages including Spanish, French and German </a:t>
            </a:r>
          </a:p>
          <a:p>
            <a:pPr lvl="2"/>
            <a:r>
              <a:rPr lang="en-US" dirty="0" smtClean="0"/>
              <a:t>Free</a:t>
            </a:r>
          </a:p>
          <a:p>
            <a:pPr lvl="2"/>
            <a:endParaRPr lang="en-US" dirty="0" smtClean="0"/>
          </a:p>
          <a:p>
            <a:pPr lvl="1">
              <a:buFont typeface="Wingdings" panose="05000000000000000000" pitchFamily="2" charset="2"/>
              <a:buChar char="q"/>
            </a:pPr>
            <a:r>
              <a:rPr lang="en-US" dirty="0" err="1" smtClean="0"/>
              <a:t>Choiceboards</a:t>
            </a:r>
            <a:endParaRPr lang="en-US" dirty="0" smtClean="0"/>
          </a:p>
          <a:p>
            <a:pPr lvl="2">
              <a:buFont typeface="Arial" panose="020B0604020202020204" pitchFamily="34" charset="0"/>
              <a:buChar char="•"/>
            </a:pPr>
            <a:r>
              <a:rPr lang="en-US" dirty="0" smtClean="0"/>
              <a:t>Designed for children and adults with communication deficits</a:t>
            </a:r>
          </a:p>
          <a:p>
            <a:pPr lvl="2">
              <a:buFont typeface="Arial" panose="020B0604020202020204" pitchFamily="34" charset="0"/>
              <a:buChar char="•"/>
            </a:pPr>
            <a:r>
              <a:rPr lang="en-US" dirty="0" smtClean="0"/>
              <a:t>Used for making choices in daily life, replaces Velcro choice boards</a:t>
            </a:r>
          </a:p>
          <a:p>
            <a:pPr lvl="2">
              <a:buFont typeface="Arial" panose="020B0604020202020204" pitchFamily="34" charset="0"/>
              <a:buChar char="•"/>
            </a:pPr>
            <a:r>
              <a:rPr lang="en-US" dirty="0" smtClean="0"/>
              <a:t>Available with pictures and text</a:t>
            </a:r>
          </a:p>
          <a:p>
            <a:pPr lvl="2">
              <a:buFont typeface="Arial" panose="020B0604020202020204" pitchFamily="34" charset="0"/>
              <a:buChar char="•"/>
            </a:pPr>
            <a:r>
              <a:rPr lang="en-US" dirty="0" smtClean="0"/>
              <a:t>Free</a:t>
            </a:r>
          </a:p>
          <a:p>
            <a:pPr marL="310896" lvl="2" indent="0">
              <a:buNone/>
            </a:pPr>
            <a:endParaRPr lang="en-US" dirty="0" smtClean="0"/>
          </a:p>
          <a:p>
            <a:pPr lvl="1">
              <a:buFont typeface="Wingdings" panose="05000000000000000000" pitchFamily="2" charset="2"/>
              <a:buChar char="q"/>
            </a:pPr>
            <a:r>
              <a:rPr lang="en-US" dirty="0" smtClean="0"/>
              <a:t>ProLoQuo2Go</a:t>
            </a:r>
          </a:p>
          <a:p>
            <a:pPr lvl="2">
              <a:buFont typeface="Arial" panose="020B0604020202020204" pitchFamily="34" charset="0"/>
              <a:buChar char="•"/>
            </a:pPr>
            <a:r>
              <a:rPr lang="en-US" dirty="0" smtClean="0"/>
              <a:t>Symbol-based communication app. </a:t>
            </a:r>
          </a:p>
          <a:p>
            <a:pPr lvl="2">
              <a:buFont typeface="Arial" panose="020B0604020202020204" pitchFamily="34" charset="0"/>
              <a:buChar char="•"/>
            </a:pPr>
            <a:r>
              <a:rPr lang="en-US" dirty="0" smtClean="0"/>
              <a:t>Core vocabulary with over 10,000 words</a:t>
            </a:r>
          </a:p>
          <a:p>
            <a:pPr lvl="2">
              <a:buFont typeface="Arial" panose="020B0604020202020204" pitchFamily="34" charset="0"/>
              <a:buChar char="•"/>
            </a:pPr>
            <a:r>
              <a:rPr lang="en-US" dirty="0" smtClean="0"/>
              <a:t>Variety of grid sizes for students with visual impairments or fine-motor deficits</a:t>
            </a:r>
          </a:p>
          <a:p>
            <a:pPr lvl="2">
              <a:buFont typeface="Arial" panose="020B0604020202020204" pitchFamily="34" charset="0"/>
              <a:buChar char="•"/>
            </a:pPr>
            <a:r>
              <a:rPr lang="en-US" dirty="0" smtClean="0"/>
              <a:t>Images can be uploaded to customize</a:t>
            </a:r>
          </a:p>
          <a:p>
            <a:pPr lvl="2">
              <a:buFont typeface="Arial" panose="020B0604020202020204" pitchFamily="34" charset="0"/>
              <a:buChar char="•"/>
            </a:pPr>
            <a:r>
              <a:rPr lang="en-US" dirty="0" smtClean="0"/>
              <a:t>$250/per account</a:t>
            </a:r>
          </a:p>
          <a:p>
            <a:pPr lvl="2"/>
            <a:endParaRPr lang="en-US" dirty="0" smtClean="0"/>
          </a:p>
          <a:p>
            <a:pPr lvl="2">
              <a:buFont typeface="Arial" panose="020B0604020202020204" pitchFamily="34" charset="0"/>
              <a:buChar char="•"/>
            </a:pPr>
            <a:endParaRPr lang="en-US" dirty="0" smtClean="0"/>
          </a:p>
          <a:p>
            <a:pPr lvl="2">
              <a:buFont typeface="Arial" panose="020B0604020202020204" pitchFamily="34" charset="0"/>
              <a:buChar char="•"/>
            </a:pPr>
            <a:endParaRPr lang="en-US" dirty="0" smtClean="0"/>
          </a:p>
          <a:p>
            <a:pPr lvl="2">
              <a:buFont typeface="Wingdings" panose="05000000000000000000" pitchFamily="2" charset="2"/>
              <a:buChar char="§"/>
            </a:pPr>
            <a:endParaRPr lang="en-US" dirty="0" smtClean="0"/>
          </a:p>
          <a:p>
            <a:pPr marL="457200" lvl="1" indent="0">
              <a:buNone/>
            </a:pPr>
            <a:endParaRPr lang="en-US" dirty="0"/>
          </a:p>
        </p:txBody>
      </p:sp>
      <p:sp>
        <p:nvSpPr>
          <p:cNvPr id="4" name="AutoShape 2" descr="Image result for sounding boar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584575" y="1926357"/>
            <a:ext cx="879098" cy="879098"/>
          </a:xfrm>
          <a:prstGeom prst="rect">
            <a:avLst/>
          </a:prstGeom>
        </p:spPr>
      </p:pic>
      <p:pic>
        <p:nvPicPr>
          <p:cNvPr id="6" name="Picture 5"/>
          <p:cNvPicPr>
            <a:picLocks noChangeAspect="1"/>
          </p:cNvPicPr>
          <p:nvPr/>
        </p:nvPicPr>
        <p:blipFill>
          <a:blip r:embed="rId3"/>
          <a:stretch>
            <a:fillRect/>
          </a:stretch>
        </p:blipFill>
        <p:spPr>
          <a:xfrm>
            <a:off x="658894" y="3724076"/>
            <a:ext cx="741459" cy="741459"/>
          </a:xfrm>
          <a:prstGeom prst="rect">
            <a:avLst/>
          </a:prstGeom>
        </p:spPr>
      </p:pic>
      <p:pic>
        <p:nvPicPr>
          <p:cNvPr id="7" name="Picture 6"/>
          <p:cNvPicPr>
            <a:picLocks noChangeAspect="1"/>
          </p:cNvPicPr>
          <p:nvPr/>
        </p:nvPicPr>
        <p:blipFill>
          <a:blip r:embed="rId4"/>
          <a:stretch>
            <a:fillRect/>
          </a:stretch>
        </p:blipFill>
        <p:spPr>
          <a:xfrm>
            <a:off x="6317757" y="2061392"/>
            <a:ext cx="612373" cy="609027"/>
          </a:xfrm>
          <a:prstGeom prst="rect">
            <a:avLst/>
          </a:prstGeom>
        </p:spPr>
      </p:pic>
      <p:pic>
        <p:nvPicPr>
          <p:cNvPr id="8" name="Picture 7"/>
          <p:cNvPicPr>
            <a:picLocks noChangeAspect="1"/>
          </p:cNvPicPr>
          <p:nvPr/>
        </p:nvPicPr>
        <p:blipFill>
          <a:blip r:embed="rId5"/>
          <a:stretch>
            <a:fillRect/>
          </a:stretch>
        </p:blipFill>
        <p:spPr>
          <a:xfrm>
            <a:off x="788873" y="5384156"/>
            <a:ext cx="611480" cy="611480"/>
          </a:xfrm>
          <a:prstGeom prst="rect">
            <a:avLst/>
          </a:prstGeom>
        </p:spPr>
      </p:pic>
      <p:sp>
        <p:nvSpPr>
          <p:cNvPr id="9" name="TextBox 8"/>
          <p:cNvSpPr txBox="1"/>
          <p:nvPr/>
        </p:nvSpPr>
        <p:spPr>
          <a:xfrm>
            <a:off x="6317757" y="1377224"/>
            <a:ext cx="5569443" cy="1969770"/>
          </a:xfrm>
          <a:prstGeom prst="rect">
            <a:avLst/>
          </a:prstGeom>
          <a:noFill/>
        </p:spPr>
        <p:txBody>
          <a:bodyPr wrap="square" rtlCol="0">
            <a:spAutoFit/>
          </a:bodyPr>
          <a:lstStyle/>
          <a:p>
            <a:pPr lvl="1">
              <a:buClr>
                <a:schemeClr val="accent1"/>
              </a:buClr>
              <a:buFont typeface="Wingdings" panose="05000000000000000000" pitchFamily="2" charset="2"/>
              <a:buChar char="q"/>
            </a:pPr>
            <a:r>
              <a:rPr lang="en-US" dirty="0" smtClean="0"/>
              <a:t> Go </a:t>
            </a:r>
            <a:r>
              <a:rPr lang="en-US" dirty="0"/>
              <a:t>Talk </a:t>
            </a:r>
            <a:r>
              <a:rPr lang="en-US" dirty="0" smtClean="0"/>
              <a:t>Now</a:t>
            </a:r>
          </a:p>
          <a:p>
            <a:pPr marL="1200150" lvl="2" indent="-285750">
              <a:buClr>
                <a:schemeClr val="accent1"/>
              </a:buClr>
              <a:buFont typeface="Arial" panose="020B0604020202020204" pitchFamily="34" charset="0"/>
              <a:buChar char="•"/>
            </a:pPr>
            <a:r>
              <a:rPr lang="en-US" sz="1300" dirty="0" err="1" smtClean="0"/>
              <a:t>Augmentive</a:t>
            </a:r>
            <a:r>
              <a:rPr lang="en-US" sz="1300" dirty="0" smtClean="0"/>
              <a:t> Communication Device</a:t>
            </a:r>
          </a:p>
          <a:p>
            <a:pPr marL="1200150" lvl="2" indent="-285750">
              <a:buClr>
                <a:schemeClr val="accent1"/>
              </a:buClr>
              <a:buFont typeface="Arial" panose="020B0604020202020204" pitchFamily="34" charset="0"/>
              <a:buChar char="•"/>
            </a:pPr>
            <a:r>
              <a:rPr lang="en-US" sz="1300" dirty="0" smtClean="0"/>
              <a:t>Can be customized and individualized to meet the needs of individual students</a:t>
            </a:r>
          </a:p>
          <a:p>
            <a:pPr marL="1200150" lvl="2" indent="-285750">
              <a:buClr>
                <a:schemeClr val="accent1"/>
              </a:buClr>
              <a:buFont typeface="Arial" panose="020B0604020202020204" pitchFamily="34" charset="0"/>
              <a:buChar char="•"/>
            </a:pPr>
            <a:r>
              <a:rPr lang="en-US" sz="1300" dirty="0" smtClean="0"/>
              <a:t>Text to speech capabilities</a:t>
            </a:r>
          </a:p>
          <a:p>
            <a:pPr marL="1200150" lvl="2" indent="-285750">
              <a:buClr>
                <a:schemeClr val="accent1"/>
              </a:buClr>
              <a:buFont typeface="Arial" panose="020B0604020202020204" pitchFamily="34" charset="0"/>
              <a:buChar char="•"/>
            </a:pPr>
            <a:r>
              <a:rPr lang="en-US" sz="1300" dirty="0" smtClean="0"/>
              <a:t>Can use pre-loaded images or upload your own</a:t>
            </a:r>
          </a:p>
          <a:p>
            <a:pPr marL="1200150" lvl="2" indent="-285750">
              <a:buClr>
                <a:schemeClr val="accent1"/>
              </a:buClr>
              <a:buFont typeface="Arial" panose="020B0604020202020204" pitchFamily="34" charset="0"/>
              <a:buChar char="•"/>
            </a:pPr>
            <a:r>
              <a:rPr lang="en-US" sz="1300" dirty="0" smtClean="0"/>
              <a:t>Pages can be air-dropped to other pages</a:t>
            </a:r>
          </a:p>
          <a:p>
            <a:pPr marL="1200150" lvl="2" indent="-285750">
              <a:buClr>
                <a:schemeClr val="accent1"/>
              </a:buClr>
              <a:buFont typeface="Arial" panose="020B0604020202020204" pitchFamily="34" charset="0"/>
              <a:buChar char="•"/>
            </a:pPr>
            <a:r>
              <a:rPr lang="en-US" sz="1300" dirty="0" smtClean="0"/>
              <a:t>Record your own voice, or the student’s voice</a:t>
            </a:r>
          </a:p>
          <a:p>
            <a:pPr marL="1200150" lvl="2" indent="-285750">
              <a:buClr>
                <a:schemeClr val="accent1"/>
              </a:buClr>
              <a:buFont typeface="Arial" panose="020B0604020202020204" pitchFamily="34" charset="0"/>
              <a:buChar char="•"/>
            </a:pPr>
            <a:r>
              <a:rPr lang="en-US" sz="1300" dirty="0" smtClean="0"/>
              <a:t>$80.00/per account</a:t>
            </a:r>
            <a:endParaRPr lang="en-US" sz="1300" dirty="0"/>
          </a:p>
        </p:txBody>
      </p:sp>
      <p:pic>
        <p:nvPicPr>
          <p:cNvPr id="10" name="Picture 9" descr="OtterBox Defender Series &lt;strong&gt;iPad&lt;/strong&gt; Mini 2 Case | Gadgetsi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79715" y="3555453"/>
            <a:ext cx="2645525" cy="2645525"/>
          </a:xfrm>
          <a:prstGeom prst="rect">
            <a:avLst/>
          </a:prstGeom>
        </p:spPr>
      </p:pic>
    </p:spTree>
    <p:extLst>
      <p:ext uri="{BB962C8B-B14F-4D97-AF65-F5344CB8AC3E}">
        <p14:creationId xmlns:p14="http://schemas.microsoft.com/office/powerpoint/2010/main" val="5193396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89221" y="1815623"/>
            <a:ext cx="8731280" cy="3430145"/>
          </a:xfrm>
          <a:prstGeom prst="rect">
            <a:avLst/>
          </a:prstGeom>
        </p:spPr>
      </p:pic>
      <p:pic>
        <p:nvPicPr>
          <p:cNvPr id="3" name="Picture 2"/>
          <p:cNvPicPr>
            <a:picLocks noChangeAspect="1"/>
          </p:cNvPicPr>
          <p:nvPr/>
        </p:nvPicPr>
        <p:blipFill>
          <a:blip r:embed="rId3"/>
          <a:stretch>
            <a:fillRect/>
          </a:stretch>
        </p:blipFill>
        <p:spPr>
          <a:xfrm>
            <a:off x="4502368" y="658227"/>
            <a:ext cx="2899558" cy="512847"/>
          </a:xfrm>
          <a:prstGeom prst="rect">
            <a:avLst/>
          </a:prstGeom>
        </p:spPr>
      </p:pic>
    </p:spTree>
    <p:extLst>
      <p:ext uri="{BB962C8B-B14F-4D97-AF65-F5344CB8AC3E}">
        <p14:creationId xmlns:p14="http://schemas.microsoft.com/office/powerpoint/2010/main" val="15721519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11353800" cy="1463040"/>
          </a:xfrm>
          <a:solidFill>
            <a:schemeClr val="bg1"/>
          </a:solidFill>
        </p:spPr>
        <p:style>
          <a:lnRef idx="2">
            <a:schemeClr val="accent4"/>
          </a:lnRef>
          <a:fillRef idx="1">
            <a:schemeClr val="lt1"/>
          </a:fillRef>
          <a:effectRef idx="0">
            <a:schemeClr val="accent4"/>
          </a:effectRef>
          <a:fontRef idx="minor">
            <a:schemeClr val="dk1"/>
          </a:fontRef>
        </p:style>
        <p:txBody>
          <a:bodyPr/>
          <a:lstStyle/>
          <a:p>
            <a:pPr algn="ctr"/>
            <a:r>
              <a:rPr lang="en-US" dirty="0" smtClean="0"/>
              <a:t>Interactive Token Boards</a:t>
            </a:r>
            <a:endParaRPr lang="en-US" dirty="0"/>
          </a:p>
        </p:txBody>
      </p:sp>
    </p:spTree>
    <p:extLst>
      <p:ext uri="{BB962C8B-B14F-4D97-AF65-F5344CB8AC3E}">
        <p14:creationId xmlns:p14="http://schemas.microsoft.com/office/powerpoint/2010/main" val="30771194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91525" y="4967276"/>
            <a:ext cx="3562350" cy="1463040"/>
          </a:xfrm>
        </p:spPr>
        <p:txBody>
          <a:bodyPr/>
          <a:lstStyle/>
          <a:p>
            <a:r>
              <a:rPr lang="en-US" dirty="0" smtClean="0"/>
              <a:t>Token Boards</a:t>
            </a:r>
            <a:endParaRPr lang="en-US" dirty="0"/>
          </a:p>
        </p:txBody>
      </p:sp>
      <p:sp>
        <p:nvSpPr>
          <p:cNvPr id="6" name="Text Placeholder 5"/>
          <p:cNvSpPr>
            <a:spLocks noGrp="1"/>
          </p:cNvSpPr>
          <p:nvPr>
            <p:ph type="body" sz="half" idx="2"/>
          </p:nvPr>
        </p:nvSpPr>
        <p:spPr>
          <a:xfrm>
            <a:off x="371475" y="4967276"/>
            <a:ext cx="7839075" cy="1463040"/>
          </a:xfrm>
        </p:spPr>
        <p:txBody>
          <a:bodyPr>
            <a:normAutofit/>
          </a:bodyPr>
          <a:lstStyle/>
          <a:p>
            <a:pPr algn="ctr"/>
            <a:r>
              <a:rPr lang="en-US" sz="2800" i="1" dirty="0" smtClean="0">
                <a:latin typeface="Comic Sans MS" panose="030F0702030302020204" pitchFamily="66" charset="0"/>
              </a:rPr>
              <a:t>Not your grandma’s sticker chart!</a:t>
            </a:r>
            <a:endParaRPr lang="en-US" sz="2800" i="1" dirty="0">
              <a:latin typeface="Comic Sans MS" panose="030F0702030302020204" pitchFamily="66" charset="0"/>
            </a:endParaRPr>
          </a:p>
        </p:txBody>
      </p:sp>
      <p:pic>
        <p:nvPicPr>
          <p:cNvPr id="12" name="Picture Placeholder 11"/>
          <p:cNvPicPr>
            <a:picLocks noGrp="1" noChangeAspect="1"/>
          </p:cNvPicPr>
          <p:nvPr>
            <p:ph type="pic" idx="1"/>
          </p:nvPr>
        </p:nvPicPr>
        <p:blipFill>
          <a:blip r:embed="rId2">
            <a:extLst>
              <a:ext uri="{28A0092B-C50C-407E-A947-70E740481C1C}">
                <a14:useLocalDpi xmlns:a14="http://schemas.microsoft.com/office/drawing/2010/main" val="0"/>
              </a:ext>
            </a:extLst>
          </a:blip>
          <a:srcRect t="1334" b="1334"/>
          <a:stretch>
            <a:fillRect/>
          </a:stretch>
        </p:blipFill>
        <p:spPr>
          <a:xfrm>
            <a:off x="0" y="0"/>
            <a:ext cx="12188825" cy="4572000"/>
          </a:xfrm>
        </p:spPr>
      </p:pic>
    </p:spTree>
    <p:extLst>
      <p:ext uri="{BB962C8B-B14F-4D97-AF65-F5344CB8AC3E}">
        <p14:creationId xmlns:p14="http://schemas.microsoft.com/office/powerpoint/2010/main" val="34341121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571" y="361950"/>
            <a:ext cx="11446625" cy="1325534"/>
          </a:xfrm>
          <a:solidFill>
            <a:schemeClr val="accent5">
              <a:lumMod val="40000"/>
              <a:lumOff val="60000"/>
            </a:schemeClr>
          </a:solidFill>
          <a:ln>
            <a:solidFill>
              <a:srgbClr val="00B0F0"/>
            </a:solidFill>
          </a:ln>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sz="3600" dirty="0"/>
              <a:t>Token boards are a system for delivering positive reinforcement by completing tasks or engaging in appropriate </a:t>
            </a:r>
            <a:r>
              <a:rPr lang="en-US" sz="3600" dirty="0" smtClean="0"/>
              <a:t>behavior</a:t>
            </a:r>
            <a:endParaRPr lang="en-US" dirty="0"/>
          </a:p>
        </p:txBody>
      </p:sp>
      <p:sp>
        <p:nvSpPr>
          <p:cNvPr id="3" name="Text Placeholder 2"/>
          <p:cNvSpPr>
            <a:spLocks noGrp="1"/>
          </p:cNvSpPr>
          <p:nvPr>
            <p:ph type="body" idx="1"/>
          </p:nvPr>
        </p:nvSpPr>
        <p:spPr>
          <a:xfrm>
            <a:off x="307571" y="1995054"/>
            <a:ext cx="5602778" cy="448887"/>
          </a:xfrm>
        </p:spPr>
        <p:txBody>
          <a:bodyPr/>
          <a:lstStyle/>
          <a:p>
            <a:pPr algn="ctr"/>
            <a:r>
              <a:rPr lang="en-US" u="dbl" dirty="0" smtClean="0">
                <a:solidFill>
                  <a:srgbClr val="0070C0"/>
                </a:solidFill>
              </a:rPr>
              <a:t>Reinforcement</a:t>
            </a:r>
            <a:r>
              <a:rPr lang="en-US" dirty="0" smtClean="0"/>
              <a:t>		</a:t>
            </a:r>
            <a:endParaRPr lang="en-US" dirty="0"/>
          </a:p>
        </p:txBody>
      </p:sp>
      <p:sp>
        <p:nvSpPr>
          <p:cNvPr id="4" name="Content Placeholder 3"/>
          <p:cNvSpPr>
            <a:spLocks noGrp="1"/>
          </p:cNvSpPr>
          <p:nvPr>
            <p:ph sz="half" idx="2"/>
          </p:nvPr>
        </p:nvSpPr>
        <p:spPr>
          <a:xfrm>
            <a:off x="307571" y="2552007"/>
            <a:ext cx="5683317" cy="3757353"/>
          </a:xfrm>
        </p:spPr>
        <p:txBody>
          <a:bodyPr>
            <a:normAutofit fontScale="92500" lnSpcReduction="10000"/>
          </a:bodyPr>
          <a:lstStyle/>
          <a:p>
            <a:pPr>
              <a:buClr>
                <a:srgbClr val="0070C0"/>
              </a:buClr>
              <a:buFont typeface="Wingdings" panose="05000000000000000000" pitchFamily="2" charset="2"/>
              <a:buChar char="v"/>
            </a:pPr>
            <a:r>
              <a:rPr lang="en-US" dirty="0" smtClean="0"/>
              <a:t>Student receives the reward </a:t>
            </a:r>
            <a:r>
              <a:rPr lang="en-US" b="1" i="1" dirty="0" smtClean="0"/>
              <a:t>DURING</a:t>
            </a:r>
            <a:r>
              <a:rPr lang="en-US" dirty="0" smtClean="0"/>
              <a:t> or immediately</a:t>
            </a:r>
            <a:r>
              <a:rPr lang="en-US" b="1" i="1" dirty="0" smtClean="0"/>
              <a:t> AFTER </a:t>
            </a:r>
            <a:r>
              <a:rPr lang="en-US" dirty="0" smtClean="0"/>
              <a:t>engaging in the appropriate behavior. </a:t>
            </a:r>
          </a:p>
          <a:p>
            <a:pPr>
              <a:buClr>
                <a:srgbClr val="0070C0"/>
              </a:buClr>
              <a:buFont typeface="Wingdings" panose="05000000000000000000" pitchFamily="2" charset="2"/>
              <a:buChar char="v"/>
            </a:pPr>
            <a:r>
              <a:rPr lang="en-US" dirty="0" err="1" smtClean="0"/>
              <a:t>Premack</a:t>
            </a:r>
            <a:r>
              <a:rPr lang="en-US" dirty="0" smtClean="0"/>
              <a:t> Principle “Eat your vegetables and then you can have ice cream.</a:t>
            </a:r>
          </a:p>
          <a:p>
            <a:pPr>
              <a:buClr>
                <a:srgbClr val="0070C0"/>
              </a:buClr>
              <a:buFont typeface="Wingdings" panose="05000000000000000000" pitchFamily="2" charset="2"/>
              <a:buChar char="v"/>
            </a:pPr>
            <a:r>
              <a:rPr lang="en-US" dirty="0" smtClean="0"/>
              <a:t>Commonly referred to as </a:t>
            </a:r>
            <a:r>
              <a:rPr lang="en-US" i="1" dirty="0" smtClean="0"/>
              <a:t>“Grandma’s Rule”</a:t>
            </a:r>
          </a:p>
          <a:p>
            <a:pPr>
              <a:buClr>
                <a:srgbClr val="0070C0"/>
              </a:buClr>
              <a:buFont typeface="Wingdings" panose="05000000000000000000" pitchFamily="2" charset="2"/>
              <a:buChar char="v"/>
            </a:pPr>
            <a:r>
              <a:rPr lang="en-US" dirty="0" smtClean="0"/>
              <a:t>Increases intrinsic motivation in students with Autism Spectrum Disorder</a:t>
            </a:r>
          </a:p>
          <a:p>
            <a:pPr>
              <a:buClr>
                <a:srgbClr val="0070C0"/>
              </a:buClr>
              <a:buFont typeface="Wingdings" panose="05000000000000000000" pitchFamily="2" charset="2"/>
              <a:buChar char="v"/>
            </a:pPr>
            <a:r>
              <a:rPr lang="en-US" dirty="0" smtClean="0"/>
              <a:t>Increases appropriate behavior, academic skills and  task completion long term</a:t>
            </a:r>
          </a:p>
          <a:p>
            <a:pPr>
              <a:buClr>
                <a:srgbClr val="0070C0"/>
              </a:buClr>
              <a:buFont typeface="Wingdings" panose="05000000000000000000" pitchFamily="2" charset="2"/>
              <a:buChar char="v"/>
            </a:pPr>
            <a:r>
              <a:rPr lang="en-US" dirty="0" smtClean="0"/>
              <a:t>Can be faded to a naturally occurring reinforcer such as praise or positive social interactions</a:t>
            </a:r>
          </a:p>
          <a:p>
            <a:pPr>
              <a:buClr>
                <a:srgbClr val="0070C0"/>
              </a:buClr>
              <a:buFont typeface="Wingdings" panose="05000000000000000000" pitchFamily="2" charset="2"/>
              <a:buChar char="v"/>
            </a:pPr>
            <a:endParaRPr lang="en-US" dirty="0"/>
          </a:p>
        </p:txBody>
      </p:sp>
      <p:sp>
        <p:nvSpPr>
          <p:cNvPr id="5" name="Text Placeholder 4"/>
          <p:cNvSpPr>
            <a:spLocks noGrp="1"/>
          </p:cNvSpPr>
          <p:nvPr>
            <p:ph type="body" sz="quarter" idx="3"/>
          </p:nvPr>
        </p:nvSpPr>
        <p:spPr>
          <a:xfrm>
            <a:off x="5990888" y="1995054"/>
            <a:ext cx="5763308" cy="448887"/>
          </a:xfrm>
        </p:spPr>
        <p:txBody>
          <a:bodyPr>
            <a:normAutofit/>
          </a:bodyPr>
          <a:lstStyle/>
          <a:p>
            <a:pPr algn="ctr"/>
            <a:r>
              <a:rPr lang="en-US" u="dbl" dirty="0" smtClean="0">
                <a:solidFill>
                  <a:srgbClr val="0070C0"/>
                </a:solidFill>
              </a:rPr>
              <a:t>Bribery</a:t>
            </a:r>
            <a:endParaRPr lang="en-US" u="dbl" dirty="0">
              <a:solidFill>
                <a:srgbClr val="0070C0"/>
              </a:solidFill>
            </a:endParaRPr>
          </a:p>
        </p:txBody>
      </p:sp>
      <p:sp>
        <p:nvSpPr>
          <p:cNvPr id="6" name="Content Placeholder 5"/>
          <p:cNvSpPr>
            <a:spLocks noGrp="1"/>
          </p:cNvSpPr>
          <p:nvPr>
            <p:ph sz="quarter" idx="4"/>
          </p:nvPr>
        </p:nvSpPr>
        <p:spPr>
          <a:xfrm>
            <a:off x="5990888" y="2552007"/>
            <a:ext cx="5763308" cy="3757353"/>
          </a:xfrm>
        </p:spPr>
        <p:txBody>
          <a:bodyPr/>
          <a:lstStyle/>
          <a:p>
            <a:pPr>
              <a:buClr>
                <a:srgbClr val="0070C0"/>
              </a:buClr>
              <a:buFont typeface="Wingdings" panose="05000000000000000000" pitchFamily="2" charset="2"/>
              <a:buChar char="v"/>
            </a:pPr>
            <a:r>
              <a:rPr lang="en-US" dirty="0" smtClean="0"/>
              <a:t>Student receives reward</a:t>
            </a:r>
            <a:r>
              <a:rPr lang="en-US" b="1" i="1" dirty="0" smtClean="0"/>
              <a:t> BEFORE </a:t>
            </a:r>
            <a:r>
              <a:rPr lang="en-US" dirty="0" smtClean="0"/>
              <a:t>engaging in the appropriate behavior.</a:t>
            </a:r>
          </a:p>
          <a:p>
            <a:pPr>
              <a:buClr>
                <a:srgbClr val="0070C0"/>
              </a:buClr>
              <a:buFont typeface="Wingdings" panose="05000000000000000000" pitchFamily="2" charset="2"/>
              <a:buChar char="v"/>
            </a:pPr>
            <a:r>
              <a:rPr lang="en-US" dirty="0" smtClean="0"/>
              <a:t>“Here is a lollipop, go do your work quietly.”</a:t>
            </a:r>
          </a:p>
          <a:p>
            <a:pPr>
              <a:buClr>
                <a:srgbClr val="0070C0"/>
              </a:buClr>
              <a:buFont typeface="Wingdings" panose="05000000000000000000" pitchFamily="2" charset="2"/>
              <a:buChar char="v"/>
            </a:pPr>
            <a:r>
              <a:rPr lang="en-US" dirty="0" smtClean="0"/>
              <a:t>Increases inappropriate behavior long-term</a:t>
            </a:r>
          </a:p>
          <a:p>
            <a:pPr>
              <a:buClr>
                <a:srgbClr val="0070C0"/>
              </a:buClr>
              <a:buFont typeface="Wingdings" panose="05000000000000000000" pitchFamily="2" charset="2"/>
              <a:buChar char="v"/>
            </a:pPr>
            <a:r>
              <a:rPr lang="en-US" dirty="0" smtClean="0"/>
              <a:t>Decreases intrinsic motivation</a:t>
            </a:r>
          </a:p>
          <a:p>
            <a:pPr>
              <a:buClr>
                <a:srgbClr val="0070C0"/>
              </a:buClr>
              <a:buFont typeface="Wingdings" panose="05000000000000000000" pitchFamily="2" charset="2"/>
              <a:buChar char="v"/>
            </a:pPr>
            <a:r>
              <a:rPr lang="en-US" dirty="0" smtClean="0"/>
              <a:t>Students begin to “hold out” for highly valued items, adults constantly have to “up the </a:t>
            </a:r>
            <a:r>
              <a:rPr lang="en-US" dirty="0" err="1" smtClean="0"/>
              <a:t>anty</a:t>
            </a:r>
            <a:r>
              <a:rPr lang="en-US" dirty="0" smtClean="0"/>
              <a:t>”</a:t>
            </a:r>
            <a:endParaRPr lang="en-US" dirty="0"/>
          </a:p>
        </p:txBody>
      </p:sp>
    </p:spTree>
    <p:extLst>
      <p:ext uri="{BB962C8B-B14F-4D97-AF65-F5344CB8AC3E}">
        <p14:creationId xmlns:p14="http://schemas.microsoft.com/office/powerpoint/2010/main" val="2073169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1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1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1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1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1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1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1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1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1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1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1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1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 calcmode="lin" valueType="num">
                                      <p:cBhvr additive="base">
                                        <p:cTn id="49" dur="1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0" dur="1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2" end="2"/>
                                            </p:txEl>
                                          </p:spTgt>
                                        </p:tgtEl>
                                        <p:attrNameLst>
                                          <p:attrName>style.visibility</p:attrName>
                                        </p:attrNameLst>
                                      </p:cBhvr>
                                      <p:to>
                                        <p:strVal val="visible"/>
                                      </p:to>
                                    </p:set>
                                    <p:anim calcmode="lin" valueType="num">
                                      <p:cBhvr additive="base">
                                        <p:cTn id="55" dur="1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56" dur="1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3" end="3"/>
                                            </p:txEl>
                                          </p:spTgt>
                                        </p:tgtEl>
                                        <p:attrNameLst>
                                          <p:attrName>style.visibility</p:attrName>
                                        </p:attrNameLst>
                                      </p:cBhvr>
                                      <p:to>
                                        <p:strVal val="visible"/>
                                      </p:to>
                                    </p:set>
                                    <p:anim calcmode="lin" valueType="num">
                                      <p:cBhvr additive="base">
                                        <p:cTn id="61" dur="1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62" dur="1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4" end="4"/>
                                            </p:txEl>
                                          </p:spTgt>
                                        </p:tgtEl>
                                        <p:attrNameLst>
                                          <p:attrName>style.visibility</p:attrName>
                                        </p:attrNameLst>
                                      </p:cBhvr>
                                      <p:to>
                                        <p:strVal val="visible"/>
                                      </p:to>
                                    </p:set>
                                    <p:anim calcmode="lin" valueType="num">
                                      <p:cBhvr additive="base">
                                        <p:cTn id="67" dur="1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68" dur="1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tretch>
            <a:fillRect/>
          </a:stretch>
        </p:blipFill>
        <p:spPr bwMode="auto">
          <a:xfrm>
            <a:off x="2115017" y="445962"/>
            <a:ext cx="8043136" cy="6130099"/>
          </a:xfrm>
          <a:prstGeom prst="rect">
            <a:avLst/>
          </a:prstGeom>
          <a:noFill/>
          <a:ln w="9525">
            <a:noFill/>
            <a:miter lim="800000"/>
            <a:headEnd/>
            <a:tailEnd/>
          </a:ln>
        </p:spPr>
      </p:pic>
    </p:spTree>
    <p:extLst>
      <p:ext uri="{BB962C8B-B14F-4D97-AF65-F5344CB8AC3E}">
        <p14:creationId xmlns:p14="http://schemas.microsoft.com/office/powerpoint/2010/main" val="3203984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99875" y="328683"/>
            <a:ext cx="5177658" cy="6007949"/>
          </a:xfrm>
          <a:prstGeom prst="rect">
            <a:avLst/>
          </a:prstGeom>
        </p:spPr>
      </p:pic>
    </p:spTree>
    <p:extLst>
      <p:ext uri="{BB962C8B-B14F-4D97-AF65-F5344CB8AC3E}">
        <p14:creationId xmlns:p14="http://schemas.microsoft.com/office/powerpoint/2010/main" val="3029670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Children with Autism don’t care about others.</a:t>
            </a:r>
            <a:endParaRPr lang="en-US" dirty="0"/>
          </a:p>
        </p:txBody>
      </p:sp>
      <p:pic>
        <p:nvPicPr>
          <p:cNvPr id="7" name="Content Placeholder 6" descr="emergency - Could a plane land inside or on top of another ..."/>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23938" y="2796452"/>
            <a:ext cx="4754562" cy="3001820"/>
          </a:xfrm>
        </p:spPr>
      </p:pic>
      <p:sp>
        <p:nvSpPr>
          <p:cNvPr id="6" name="Content Placeholder 5"/>
          <p:cNvSpPr>
            <a:spLocks noGrp="1"/>
          </p:cNvSpPr>
          <p:nvPr>
            <p:ph sz="half" idx="2"/>
          </p:nvPr>
        </p:nvSpPr>
        <p:spPr>
          <a:xfrm>
            <a:off x="5989320" y="2902672"/>
            <a:ext cx="4754880" cy="2895600"/>
          </a:xfrm>
        </p:spPr>
        <p:txBody>
          <a:bodyPr>
            <a:noAutofit/>
          </a:bodyPr>
          <a:lstStyle/>
          <a:p>
            <a:r>
              <a:rPr lang="en-US" sz="3200" dirty="0" smtClean="0">
                <a:latin typeface="Goudy Old Style" panose="02020502050305020303" pitchFamily="18" charset="0"/>
              </a:rPr>
              <a:t>Children and adults with autism often care deeply but lack the ability to spontaneously develop empathetic and socially connected behavior.</a:t>
            </a:r>
            <a:endParaRPr lang="en-US" sz="3200" dirty="0">
              <a:latin typeface="Goudy Old Style" panose="02020502050305020303" pitchFamily="18" charset="0"/>
            </a:endParaRPr>
          </a:p>
        </p:txBody>
      </p:sp>
    </p:spTree>
    <p:extLst>
      <p:ext uri="{BB962C8B-B14F-4D97-AF65-F5344CB8AC3E}">
        <p14:creationId xmlns:p14="http://schemas.microsoft.com/office/powerpoint/2010/main" val="82019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communication support	</a:t>
            </a:r>
            <a:endParaRPr lang="en-US" dirty="0"/>
          </a:p>
        </p:txBody>
      </p:sp>
      <p:sp>
        <p:nvSpPr>
          <p:cNvPr id="3" name="Text Placeholder 2"/>
          <p:cNvSpPr>
            <a:spLocks noGrp="1"/>
          </p:cNvSpPr>
          <p:nvPr>
            <p:ph type="body" idx="1"/>
          </p:nvPr>
        </p:nvSpPr>
        <p:spPr/>
        <p:txBody>
          <a:bodyPr/>
          <a:lstStyle/>
          <a:p>
            <a:r>
              <a:rPr lang="en-US" dirty="0" smtClean="0"/>
              <a:t>Video Modeling		</a:t>
            </a:r>
            <a:endParaRPr lang="en-US" dirty="0"/>
          </a:p>
        </p:txBody>
      </p:sp>
      <p:pic>
        <p:nvPicPr>
          <p:cNvPr id="7" name="sBPyVl3S5-k"/>
          <p:cNvPicPr>
            <a:picLocks noGrp="1" noRot="1" noChangeAspect="1"/>
          </p:cNvPicPr>
          <p:nvPr>
            <p:ph sz="half" idx="2"/>
            <a:videoFile r:link="rId1"/>
          </p:nvPr>
        </p:nvPicPr>
        <p:blipFill>
          <a:blip r:embed="rId4"/>
          <a:stretch>
            <a:fillRect/>
          </a:stretch>
        </p:blipFill>
        <p:spPr>
          <a:xfrm>
            <a:off x="1116013" y="3351213"/>
            <a:ext cx="4572000" cy="2571750"/>
          </a:xfrm>
          <a:prstGeom prst="rect">
            <a:avLst/>
          </a:prstGeom>
        </p:spPr>
      </p:pic>
      <p:sp>
        <p:nvSpPr>
          <p:cNvPr id="5" name="Text Placeholder 4"/>
          <p:cNvSpPr>
            <a:spLocks noGrp="1"/>
          </p:cNvSpPr>
          <p:nvPr>
            <p:ph type="body" sz="quarter" idx="3"/>
          </p:nvPr>
        </p:nvSpPr>
        <p:spPr/>
        <p:txBody>
          <a:bodyPr/>
          <a:lstStyle/>
          <a:p>
            <a:r>
              <a:rPr lang="en-US" dirty="0" smtClean="0"/>
              <a:t>Social Stories</a:t>
            </a:r>
            <a:endParaRPr lang="en-US" dirty="0"/>
          </a:p>
        </p:txBody>
      </p:sp>
      <p:pic>
        <p:nvPicPr>
          <p:cNvPr id="8" name="XckoQ4dy8yY"/>
          <p:cNvPicPr>
            <a:picLocks noGrp="1" noRot="1" noChangeAspect="1"/>
          </p:cNvPicPr>
          <p:nvPr>
            <p:ph sz="quarter" idx="4"/>
            <a:videoFile r:link="rId2"/>
          </p:nvPr>
        </p:nvPicPr>
        <p:blipFill>
          <a:blip r:embed="rId4"/>
          <a:stretch>
            <a:fillRect/>
          </a:stretch>
        </p:blipFill>
        <p:spPr>
          <a:xfrm>
            <a:off x="6081713" y="3351213"/>
            <a:ext cx="4572000" cy="2571750"/>
          </a:xfrm>
          <a:prstGeom prst="rect">
            <a:avLst/>
          </a:prstGeom>
        </p:spPr>
      </p:pic>
    </p:spTree>
    <p:extLst>
      <p:ext uri="{BB962C8B-B14F-4D97-AF65-F5344CB8AC3E}">
        <p14:creationId xmlns:p14="http://schemas.microsoft.com/office/powerpoint/2010/main" val="2848189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Low Tech vs. High Tech</a:t>
            </a:r>
            <a:br>
              <a:rPr lang="en-US" dirty="0" smtClean="0"/>
            </a:br>
            <a:r>
              <a:rPr lang="en-US" dirty="0" smtClean="0"/>
              <a:t>                               Breaking down the Cost</a:t>
            </a:r>
            <a:endParaRPr lang="en-US" dirty="0"/>
          </a:p>
        </p:txBody>
      </p:sp>
      <p:sp>
        <p:nvSpPr>
          <p:cNvPr id="5" name="Text Placeholder 4"/>
          <p:cNvSpPr>
            <a:spLocks noGrp="1"/>
          </p:cNvSpPr>
          <p:nvPr>
            <p:ph type="body" idx="1"/>
          </p:nvPr>
        </p:nvSpPr>
        <p:spPr/>
        <p:txBody>
          <a:bodyPr>
            <a:normAutofit/>
          </a:bodyPr>
          <a:lstStyle/>
          <a:p>
            <a:pPr algn="ctr"/>
            <a:r>
              <a:rPr lang="en-US" sz="3200" dirty="0" smtClean="0"/>
              <a:t>    Printed Materials</a:t>
            </a:r>
            <a:r>
              <a:rPr lang="en-US" dirty="0" smtClean="0"/>
              <a:t>	</a:t>
            </a:r>
            <a:endParaRPr lang="en-US"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4041095791"/>
              </p:ext>
            </p:extLst>
          </p:nvPr>
        </p:nvGraphicFramePr>
        <p:xfrm>
          <a:off x="1023938" y="2967038"/>
          <a:ext cx="4754562" cy="3341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6"/>
          <p:cNvSpPr>
            <a:spLocks noGrp="1"/>
          </p:cNvSpPr>
          <p:nvPr>
            <p:ph type="body" sz="quarter" idx="3"/>
          </p:nvPr>
        </p:nvSpPr>
        <p:spPr/>
        <p:txBody>
          <a:bodyPr>
            <a:normAutofit/>
          </a:bodyPr>
          <a:lstStyle/>
          <a:p>
            <a:pPr algn="ctr"/>
            <a:r>
              <a:rPr lang="en-US" sz="3200" dirty="0" smtClean="0"/>
              <a:t>Interactive Technology</a:t>
            </a:r>
            <a:endParaRPr lang="en-US" sz="3200"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2667148262"/>
              </p:ext>
            </p:extLst>
          </p:nvPr>
        </p:nvGraphicFramePr>
        <p:xfrm>
          <a:off x="5991225" y="2967038"/>
          <a:ext cx="4754563" cy="33416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 name="Picture 1" descr="File:Cifrão symbol.svg - Wikipedia, the free encyclopedia"/>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21226" y="3300786"/>
            <a:ext cx="688908" cy="688908"/>
          </a:xfrm>
          <a:prstGeom prst="rect">
            <a:avLst/>
          </a:prstGeom>
        </p:spPr>
      </p:pic>
      <p:pic>
        <p:nvPicPr>
          <p:cNvPr id="3" name="Picture 2"/>
          <p:cNvPicPr>
            <a:picLocks noChangeAspect="1"/>
          </p:cNvPicPr>
          <p:nvPr/>
        </p:nvPicPr>
        <p:blipFill>
          <a:blip r:embed="rId13"/>
          <a:stretch>
            <a:fillRect/>
          </a:stretch>
        </p:blipFill>
        <p:spPr>
          <a:xfrm>
            <a:off x="1148015" y="3300786"/>
            <a:ext cx="688908" cy="688908"/>
          </a:xfrm>
          <a:prstGeom prst="rect">
            <a:avLst/>
          </a:prstGeom>
        </p:spPr>
      </p:pic>
      <p:pic>
        <p:nvPicPr>
          <p:cNvPr id="8" name="Picture 7" descr="olph-technology - technology 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flipH="1">
            <a:off x="1355833" y="5304478"/>
            <a:ext cx="273270" cy="702694"/>
          </a:xfrm>
          <a:prstGeom prst="rect">
            <a:avLst/>
          </a:prstGeom>
        </p:spPr>
      </p:pic>
      <p:pic>
        <p:nvPicPr>
          <p:cNvPr id="6" name="Picture 5" descr="File:Swiss railway &lt;strong&gt;clock&lt;/strong&gt;.sv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flipH="1">
            <a:off x="6295695" y="4255300"/>
            <a:ext cx="819807" cy="819807"/>
          </a:xfrm>
          <a:prstGeom prst="rect">
            <a:avLst/>
          </a:prstGeom>
        </p:spPr>
      </p:pic>
      <p:pic>
        <p:nvPicPr>
          <p:cNvPr id="12" name="Picture 11" descr="&lt;strong&gt;Tree&lt;/strong&gt; silhouette II by Ninokh on DeviantArt"/>
          <p:cNvPicPr>
            <a:picLocks noChangeAspect="1"/>
          </p:cNvPicPr>
          <p:nvPr/>
        </p:nvPicPr>
        <p:blipFill>
          <a:blip r:embed="rId16">
            <a:extLst>
              <a:ext uri="{BEBA8EAE-BF5A-486C-A8C5-ECC9F3942E4B}">
                <a14:imgProps xmlns:a14="http://schemas.microsoft.com/office/drawing/2010/main">
                  <a14:imgLayer r:embed="rId1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221306" y="5242398"/>
            <a:ext cx="588828" cy="809966"/>
          </a:xfrm>
          <a:prstGeom prst="rect">
            <a:avLst/>
          </a:prstGeom>
        </p:spPr>
      </p:pic>
    </p:spTree>
    <p:extLst>
      <p:ext uri="{BB962C8B-B14F-4D97-AF65-F5344CB8AC3E}">
        <p14:creationId xmlns:p14="http://schemas.microsoft.com/office/powerpoint/2010/main" val="26781000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011" y="241070"/>
            <a:ext cx="11247120" cy="573577"/>
          </a:xfrm>
        </p:spPr>
        <p:txBody>
          <a:bodyPr>
            <a:normAutofit fontScale="90000"/>
          </a:bodyPr>
          <a:lstStyle/>
          <a:p>
            <a:r>
              <a:rPr lang="en-US" dirty="0" smtClean="0"/>
              <a:t>Resources:</a:t>
            </a:r>
            <a:endParaRPr lang="en-US" dirty="0"/>
          </a:p>
        </p:txBody>
      </p:sp>
      <p:sp>
        <p:nvSpPr>
          <p:cNvPr id="3" name="TextBox 2"/>
          <p:cNvSpPr txBox="1"/>
          <p:nvPr/>
        </p:nvSpPr>
        <p:spPr>
          <a:xfrm>
            <a:off x="581891" y="756458"/>
            <a:ext cx="9958053" cy="5970865"/>
          </a:xfrm>
          <a:prstGeom prst="rect">
            <a:avLst/>
          </a:prstGeom>
          <a:solidFill>
            <a:schemeClr val="bg1"/>
          </a:solidFill>
        </p:spPr>
        <p:txBody>
          <a:bodyPr wrap="square" rtlCol="0">
            <a:spAutoFit/>
          </a:bodyPr>
          <a:lstStyle/>
          <a:p>
            <a:r>
              <a:rPr lang="en-US" dirty="0">
                <a:solidFill>
                  <a:srgbClr val="002060"/>
                </a:solidFill>
                <a:hlinkClick r:id="rId2"/>
              </a:rPr>
              <a:t>https://</a:t>
            </a:r>
            <a:r>
              <a:rPr lang="en-US" dirty="0" smtClean="0">
                <a:solidFill>
                  <a:srgbClr val="002060"/>
                </a:solidFill>
                <a:hlinkClick r:id="rId2"/>
              </a:rPr>
              <a:t>www.autismspeaks.org/autism-apps</a:t>
            </a:r>
            <a:endParaRPr lang="en-US" dirty="0" smtClean="0">
              <a:solidFill>
                <a:srgbClr val="002060"/>
              </a:solidFill>
            </a:endParaRPr>
          </a:p>
          <a:p>
            <a:r>
              <a:rPr lang="en-US" dirty="0" smtClean="0"/>
              <a:t>Provides a list of technology that can be used. Lists category, platform, age group and links to supporting research.</a:t>
            </a:r>
          </a:p>
          <a:p>
            <a:endParaRPr lang="en-US" sz="400" dirty="0" smtClean="0">
              <a:hlinkClick r:id="rId3"/>
            </a:endParaRPr>
          </a:p>
          <a:p>
            <a:r>
              <a:rPr lang="en-US" dirty="0" smtClean="0">
                <a:hlinkClick r:id="rId3"/>
              </a:rPr>
              <a:t>http</a:t>
            </a:r>
            <a:r>
              <a:rPr lang="en-US" dirty="0">
                <a:hlinkClick r:id="rId3"/>
              </a:rPr>
              <a:t>://www.mayer-johnson.com/what-is-boardmaker</a:t>
            </a:r>
            <a:r>
              <a:rPr lang="en-US" dirty="0" smtClean="0">
                <a:hlinkClick r:id="rId3"/>
              </a:rPr>
              <a:t>/</a:t>
            </a:r>
            <a:endParaRPr lang="en-US" dirty="0"/>
          </a:p>
          <a:p>
            <a:endParaRPr lang="en-US" dirty="0" smtClean="0">
              <a:hlinkClick r:id="rId4"/>
            </a:endParaRPr>
          </a:p>
          <a:p>
            <a:r>
              <a:rPr lang="en-US" dirty="0" smtClean="0">
                <a:hlinkClick r:id="rId4"/>
              </a:rPr>
              <a:t>http</a:t>
            </a:r>
            <a:r>
              <a:rPr lang="en-US" dirty="0">
                <a:hlinkClick r:id="rId4"/>
              </a:rPr>
              <a:t>://theautismhelper.com/steps-setting-stellar-autism-classroom-visuals</a:t>
            </a:r>
            <a:r>
              <a:rPr lang="en-US" dirty="0" smtClean="0">
                <a:hlinkClick r:id="rId4"/>
              </a:rPr>
              <a:t>/</a:t>
            </a:r>
            <a:endParaRPr lang="en-US" dirty="0" smtClean="0"/>
          </a:p>
          <a:p>
            <a:r>
              <a:rPr lang="en-US" dirty="0" smtClean="0"/>
              <a:t>Tips for teachers with students with autism. </a:t>
            </a:r>
            <a:endParaRPr lang="en-US" dirty="0"/>
          </a:p>
          <a:p>
            <a:pPr fontAlgn="base"/>
            <a:endParaRPr lang="en-US" dirty="0" smtClean="0">
              <a:hlinkClick r:id="rId5"/>
            </a:endParaRPr>
          </a:p>
          <a:p>
            <a:pPr fontAlgn="base"/>
            <a:r>
              <a:rPr lang="en-US" dirty="0" smtClean="0">
                <a:hlinkClick r:id="rId5"/>
              </a:rPr>
              <a:t>https</a:t>
            </a:r>
            <a:r>
              <a:rPr lang="en-US" dirty="0">
                <a:hlinkClick r:id="rId5"/>
              </a:rPr>
              <a:t>://www.iidc.indiana.edu/pages/Visual-Schedules-and-Choice-Boards-Avoid-Misinterpretation-of-their-Primary-Functions</a:t>
            </a:r>
            <a:r>
              <a:rPr lang="en-US" dirty="0" smtClean="0"/>
              <a:t>​</a:t>
            </a:r>
          </a:p>
          <a:p>
            <a:pPr fontAlgn="base"/>
            <a:endParaRPr lang="en-US" dirty="0"/>
          </a:p>
          <a:p>
            <a:pPr fontAlgn="base"/>
            <a:r>
              <a:rPr lang="en-US" dirty="0">
                <a:hlinkClick r:id="rId6"/>
              </a:rPr>
              <a:t>http://</a:t>
            </a:r>
            <a:r>
              <a:rPr lang="en-US" dirty="0" smtClean="0">
                <a:hlinkClick r:id="rId6"/>
              </a:rPr>
              <a:t>www.ocali.org/project/resource_gallery_of_interventions/page/choice-boards</a:t>
            </a:r>
            <a:r>
              <a:rPr lang="en-US" dirty="0" smtClean="0"/>
              <a:t>​</a:t>
            </a:r>
          </a:p>
          <a:p>
            <a:pPr fontAlgn="base"/>
            <a:endParaRPr lang="en-US" dirty="0"/>
          </a:p>
          <a:p>
            <a:pPr fontAlgn="base"/>
            <a:r>
              <a:rPr lang="en-US" dirty="0" smtClean="0">
                <a:hlinkClick r:id="rId7"/>
              </a:rPr>
              <a:t>http</a:t>
            </a:r>
            <a:r>
              <a:rPr lang="en-US" dirty="0">
                <a:hlinkClick r:id="rId7"/>
              </a:rPr>
              <a:t>://www.pbisworld.com/tier-2/reward-system</a:t>
            </a:r>
            <a:r>
              <a:rPr lang="en-US" dirty="0" smtClean="0">
                <a:hlinkClick r:id="rId7"/>
              </a:rPr>
              <a:t>/</a:t>
            </a:r>
            <a:endParaRPr lang="en-US" dirty="0" smtClean="0"/>
          </a:p>
          <a:p>
            <a:pPr fontAlgn="base"/>
            <a:endParaRPr lang="en-US" dirty="0"/>
          </a:p>
          <a:p>
            <a:pPr fontAlgn="base"/>
            <a:r>
              <a:rPr lang="en-US" dirty="0">
                <a:hlinkClick r:id="rId8"/>
              </a:rPr>
              <a:t>https://</a:t>
            </a:r>
            <a:r>
              <a:rPr lang="en-US" dirty="0" smtClean="0">
                <a:hlinkClick r:id="rId8"/>
              </a:rPr>
              <a:t>www.abcbehaviortx.com/single-post/2016/06/03/Reinforcement-vs-Bribery</a:t>
            </a:r>
            <a:endParaRPr lang="en-US" dirty="0" smtClean="0"/>
          </a:p>
          <a:p>
            <a:pPr fontAlgn="base"/>
            <a:endParaRPr lang="en-US" dirty="0" smtClean="0"/>
          </a:p>
          <a:p>
            <a:pPr fontAlgn="base"/>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1080182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with Autism can learn Social skills.</a:t>
            </a:r>
            <a:endParaRPr lang="en-US" dirty="0"/>
          </a:p>
        </p:txBody>
      </p:sp>
      <p:pic>
        <p:nvPicPr>
          <p:cNvPr id="5" name="Content Placeholder 4" descr="File:Symbol confirmed.svg - Wikimedia Commons"/>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44855" y="2286000"/>
            <a:ext cx="3912728" cy="4022725"/>
          </a:xfrm>
        </p:spPr>
      </p:pic>
      <p:sp>
        <p:nvSpPr>
          <p:cNvPr id="4" name="Content Placeholder 3"/>
          <p:cNvSpPr>
            <a:spLocks noGrp="1"/>
          </p:cNvSpPr>
          <p:nvPr>
            <p:ph sz="half" idx="2"/>
          </p:nvPr>
        </p:nvSpPr>
        <p:spPr>
          <a:xfrm>
            <a:off x="5989320" y="2865327"/>
            <a:ext cx="4754880" cy="2864069"/>
          </a:xfrm>
        </p:spPr>
        <p:txBody>
          <a:bodyPr>
            <a:normAutofit/>
          </a:bodyPr>
          <a:lstStyle/>
          <a:p>
            <a:r>
              <a:rPr lang="en-US" sz="2800" dirty="0" smtClean="0">
                <a:latin typeface="Goudy Old Style" panose="02020502050305020303" pitchFamily="18" charset="0"/>
              </a:rPr>
              <a:t>Children and adults with autism can learn social skills if they receive individualized, specialized instruction and training. Typically, social skills do not develop through daily life experiences.</a:t>
            </a:r>
            <a:endParaRPr lang="en-US" sz="2800" dirty="0">
              <a:latin typeface="Goudy Old Style" panose="02020502050305020303" pitchFamily="18" charset="0"/>
            </a:endParaRPr>
          </a:p>
        </p:txBody>
      </p:sp>
    </p:spTree>
    <p:extLst>
      <p:ext uri="{BB962C8B-B14F-4D97-AF65-F5344CB8AC3E}">
        <p14:creationId xmlns:p14="http://schemas.microsoft.com/office/powerpoint/2010/main" val="1414373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Autism is caused by Poor Parenting or parent behavior.</a:t>
            </a:r>
            <a:endParaRPr lang="en-US" dirty="0"/>
          </a:p>
        </p:txBody>
      </p:sp>
      <p:pic>
        <p:nvPicPr>
          <p:cNvPr id="11" name="Content Placeholder 10" descr="FAKE Rubber Stamp | FAKE Rubber Stamp over a white ..."/>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035626" y="2967038"/>
            <a:ext cx="4731185" cy="3341687"/>
          </a:xfrm>
        </p:spPr>
      </p:pic>
      <p:sp>
        <p:nvSpPr>
          <p:cNvPr id="10" name="Content Placeholder 9"/>
          <p:cNvSpPr>
            <a:spLocks noGrp="1"/>
          </p:cNvSpPr>
          <p:nvPr>
            <p:ph sz="quarter" idx="4"/>
          </p:nvPr>
        </p:nvSpPr>
        <p:spPr>
          <a:xfrm>
            <a:off x="5989320" y="2505332"/>
            <a:ext cx="4754880" cy="3341572"/>
          </a:xfrm>
        </p:spPr>
        <p:txBody>
          <a:bodyPr>
            <a:normAutofit/>
          </a:bodyPr>
          <a:lstStyle/>
          <a:p>
            <a:r>
              <a:rPr lang="en-US" sz="2800" dirty="0" smtClean="0">
                <a:latin typeface="Goudy Old Style" panose="02020502050305020303" pitchFamily="18" charset="0"/>
              </a:rPr>
              <a:t>Parents do not and CANNOT cause autism. Although the exact cause of autism is still unknown, researchers have not been able to link parental behavior before, during or after pregnancy to the development of autism.</a:t>
            </a:r>
            <a:endParaRPr lang="en-US" sz="2800" dirty="0">
              <a:latin typeface="Goudy Old Style" panose="02020502050305020303" pitchFamily="18" charset="0"/>
            </a:endParaRPr>
          </a:p>
        </p:txBody>
      </p:sp>
    </p:spTree>
    <p:extLst>
      <p:ext uri="{BB962C8B-B14F-4D97-AF65-F5344CB8AC3E}">
        <p14:creationId xmlns:p14="http://schemas.microsoft.com/office/powerpoint/2010/main" val="3861300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Autism gets worse with age. </a:t>
            </a:r>
            <a:endParaRPr lang="en-US" dirty="0"/>
          </a:p>
        </p:txBody>
      </p:sp>
      <p:pic>
        <p:nvPicPr>
          <p:cNvPr id="5" name="Content Placeholder 4" descr="Progressive Charlestown: Town’s STD mailer: “This recent ..."/>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77649" y="2596055"/>
            <a:ext cx="3267324" cy="2898829"/>
          </a:xfrm>
        </p:spPr>
      </p:pic>
      <p:sp>
        <p:nvSpPr>
          <p:cNvPr id="4" name="Content Placeholder 3"/>
          <p:cNvSpPr>
            <a:spLocks noGrp="1"/>
          </p:cNvSpPr>
          <p:nvPr>
            <p:ph sz="half" idx="2"/>
          </p:nvPr>
        </p:nvSpPr>
        <p:spPr>
          <a:xfrm>
            <a:off x="6073403" y="3180993"/>
            <a:ext cx="4754880" cy="1728952"/>
          </a:xfrm>
        </p:spPr>
        <p:txBody>
          <a:bodyPr>
            <a:noAutofit/>
          </a:bodyPr>
          <a:lstStyle/>
          <a:p>
            <a:pPr algn="ctr"/>
            <a:r>
              <a:rPr lang="en-US" sz="3200" dirty="0" smtClean="0"/>
              <a:t>Autism is not degenerative. It does </a:t>
            </a:r>
            <a:r>
              <a:rPr lang="en-US" sz="3200" i="1" u="sng" dirty="0" smtClean="0"/>
              <a:t>not</a:t>
            </a:r>
            <a:r>
              <a:rPr lang="en-US" sz="3200" dirty="0" smtClean="0"/>
              <a:t> get worse with age.</a:t>
            </a:r>
            <a:endParaRPr lang="en-US" sz="3200" dirty="0"/>
          </a:p>
        </p:txBody>
      </p:sp>
    </p:spTree>
    <p:extLst>
      <p:ext uri="{BB962C8B-B14F-4D97-AF65-F5344CB8AC3E}">
        <p14:creationId xmlns:p14="http://schemas.microsoft.com/office/powerpoint/2010/main" val="7137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know about students with autism spectrum disorder.</a:t>
            </a:r>
            <a:endParaRPr lang="en-US" dirty="0"/>
          </a:p>
        </p:txBody>
      </p:sp>
    </p:spTree>
    <p:extLst>
      <p:ext uri="{BB962C8B-B14F-4D97-AF65-F5344CB8AC3E}">
        <p14:creationId xmlns:p14="http://schemas.microsoft.com/office/powerpoint/2010/main" val="1099564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663" y="187116"/>
            <a:ext cx="6642538" cy="6455423"/>
          </a:xfrm>
          <a:prstGeom prst="rect">
            <a:avLst/>
          </a:prstGeom>
        </p:spPr>
      </p:pic>
      <p:sp>
        <p:nvSpPr>
          <p:cNvPr id="3" name="TextBox 2"/>
          <p:cNvSpPr txBox="1"/>
          <p:nvPr/>
        </p:nvSpPr>
        <p:spPr>
          <a:xfrm>
            <a:off x="7651530" y="435453"/>
            <a:ext cx="4109545" cy="1200329"/>
          </a:xfrm>
          <a:prstGeom prst="rect">
            <a:avLst/>
          </a:prstGeom>
          <a:noFill/>
        </p:spPr>
        <p:txBody>
          <a:bodyPr wrap="square" rtlCol="0">
            <a:spAutoFit/>
          </a:bodyPr>
          <a:lstStyle/>
          <a:p>
            <a:r>
              <a:rPr lang="en-US" dirty="0" smtClean="0"/>
              <a:t>Autism is a spectrum of neurodevelopmental disorders, characterized by social, communication or repetitive behavior.  </a:t>
            </a:r>
            <a:endParaRPr lang="en-US" dirty="0"/>
          </a:p>
        </p:txBody>
      </p:sp>
      <p:sp>
        <p:nvSpPr>
          <p:cNvPr id="4" name="TextBox 3"/>
          <p:cNvSpPr txBox="1"/>
          <p:nvPr/>
        </p:nvSpPr>
        <p:spPr>
          <a:xfrm>
            <a:off x="7651530" y="2751480"/>
            <a:ext cx="4109545" cy="1477328"/>
          </a:xfrm>
          <a:prstGeom prst="rect">
            <a:avLst/>
          </a:prstGeom>
          <a:noFill/>
        </p:spPr>
        <p:txBody>
          <a:bodyPr wrap="square" rtlCol="0">
            <a:spAutoFit/>
          </a:bodyPr>
          <a:lstStyle/>
          <a:p>
            <a:r>
              <a:rPr lang="en-US" dirty="0" smtClean="0"/>
              <a:t>Over 1:68 children (1:42 boys/1:189 girls) are affected by Autism Spectrum Disorder in the United States according to the Centers for Disease Control and Prevention. </a:t>
            </a:r>
            <a:endParaRPr lang="en-US" dirty="0"/>
          </a:p>
        </p:txBody>
      </p:sp>
      <p:sp>
        <p:nvSpPr>
          <p:cNvPr id="5" name="TextBox 4"/>
          <p:cNvSpPr txBox="1"/>
          <p:nvPr/>
        </p:nvSpPr>
        <p:spPr>
          <a:xfrm>
            <a:off x="7651531" y="4790508"/>
            <a:ext cx="4109545" cy="646331"/>
          </a:xfrm>
          <a:prstGeom prst="rect">
            <a:avLst/>
          </a:prstGeom>
          <a:noFill/>
        </p:spPr>
        <p:txBody>
          <a:bodyPr wrap="square" rtlCol="0">
            <a:spAutoFit/>
          </a:bodyPr>
          <a:lstStyle/>
          <a:p>
            <a:r>
              <a:rPr lang="en-US" dirty="0" smtClean="0"/>
              <a:t>Technology can be used to the advantage of students with Autism.</a:t>
            </a:r>
            <a:endParaRPr lang="en-US" dirty="0"/>
          </a:p>
        </p:txBody>
      </p:sp>
    </p:spTree>
    <p:extLst>
      <p:ext uri="{BB962C8B-B14F-4D97-AF65-F5344CB8AC3E}">
        <p14:creationId xmlns:p14="http://schemas.microsoft.com/office/powerpoint/2010/main" val="221120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939004299"/>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16090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3261</TotalTime>
  <Words>1305</Words>
  <Application>Microsoft Office PowerPoint</Application>
  <PresentationFormat>Widescreen</PresentationFormat>
  <Paragraphs>182</Paragraphs>
  <Slides>32</Slides>
  <Notes>0</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Comic Sans MS</vt:lpstr>
      <vt:lpstr>Goudy Old Style</vt:lpstr>
      <vt:lpstr>Tw Cen MT</vt:lpstr>
      <vt:lpstr>Tw Cen MT Condensed</vt:lpstr>
      <vt:lpstr>Wingdings</vt:lpstr>
      <vt:lpstr>Wingdings 3</vt:lpstr>
      <vt:lpstr>Integral</vt:lpstr>
      <vt:lpstr>Just a little Game before we start: </vt:lpstr>
      <vt:lpstr>Interactive Technologies to Reduce Problem Behavior In students with Autism.</vt:lpstr>
      <vt:lpstr>Children with Autism don’t care about others.</vt:lpstr>
      <vt:lpstr>Children with Autism can learn Social skills.</vt:lpstr>
      <vt:lpstr>Autism is caused by Poor Parenting or parent behavior.</vt:lpstr>
      <vt:lpstr>Autism gets worse with age. </vt:lpstr>
      <vt:lpstr>What we know about students with autism spectrum disorder.</vt:lpstr>
      <vt:lpstr>PowerPoint Presentation</vt:lpstr>
      <vt:lpstr>PowerPoint Presentation</vt:lpstr>
      <vt:lpstr>Typical Manifestations for students with Autism Spectrum Disorder</vt:lpstr>
      <vt:lpstr>PowerPoint Presentation</vt:lpstr>
      <vt:lpstr>How to break the cycle</vt:lpstr>
      <vt:lpstr>PowerPoint Presentation</vt:lpstr>
      <vt:lpstr>PowerPoint Presentation</vt:lpstr>
      <vt:lpstr>Types of Interactive visual Supports </vt:lpstr>
      <vt:lpstr>Visual Schedules</vt:lpstr>
      <vt:lpstr>Visual Schedules </vt:lpstr>
      <vt:lpstr>PowerPoint Presentation</vt:lpstr>
      <vt:lpstr>PowerPoint Presentation</vt:lpstr>
      <vt:lpstr>PowerPoint Presentation</vt:lpstr>
      <vt:lpstr>Interactive Choice Boards</vt:lpstr>
      <vt:lpstr>Choice Boards</vt:lpstr>
      <vt:lpstr>Helpful Apps </vt:lpstr>
      <vt:lpstr>PowerPoint Presentation</vt:lpstr>
      <vt:lpstr>Interactive Token Boards</vt:lpstr>
      <vt:lpstr>Token Boards</vt:lpstr>
      <vt:lpstr>Token boards are a system for delivering positive reinforcement by completing tasks or engaging in appropriate behavior</vt:lpstr>
      <vt:lpstr>PowerPoint Presentation</vt:lpstr>
      <vt:lpstr>PowerPoint Presentation</vt:lpstr>
      <vt:lpstr>Other types of communication support </vt:lpstr>
      <vt:lpstr>Low Tech vs. High Tech                                Breaking down the Cost</vt:lpstr>
      <vt:lpstr>Resources: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Technologies</dc:title>
  <dc:creator>Robison, Christine</dc:creator>
  <cp:lastModifiedBy>Robison, Christine</cp:lastModifiedBy>
  <cp:revision>56</cp:revision>
  <cp:lastPrinted>2017-12-06T21:00:04Z</cp:lastPrinted>
  <dcterms:created xsi:type="dcterms:W3CDTF">2017-11-14T19:33:43Z</dcterms:created>
  <dcterms:modified xsi:type="dcterms:W3CDTF">2017-12-07T14:26:59Z</dcterms:modified>
</cp:coreProperties>
</file>